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86" r:id="rId4"/>
    <p:sldId id="284" r:id="rId5"/>
    <p:sldId id="289" r:id="rId6"/>
    <p:sldId id="282" r:id="rId7"/>
    <p:sldId id="283" r:id="rId8"/>
    <p:sldId id="268" r:id="rId9"/>
    <p:sldId id="262" r:id="rId10"/>
    <p:sldId id="261" r:id="rId11"/>
    <p:sldId id="273" r:id="rId12"/>
    <p:sldId id="278" r:id="rId13"/>
    <p:sldId id="281" r:id="rId14"/>
    <p:sldId id="291" r:id="rId15"/>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Puren"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6CE36"/>
    <a:srgbClr val="76B043"/>
    <a:srgbClr val="C7FB30"/>
    <a:srgbClr val="006F45"/>
    <a:srgbClr val="00A6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27" autoAdjust="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F46DD6-578A-48C7-801A-7EE314491E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3B5D6166-0AFA-4FCB-8A60-634A337D911F}">
      <dgm:prSet phldrT="[Text]"/>
      <dgm:spPr/>
      <dgm:t>
        <a:bodyPr/>
        <a:lstStyle/>
        <a:p>
          <a:r>
            <a:rPr lang="en-US" dirty="0"/>
            <a:t>Receipt of kits at NICD</a:t>
          </a:r>
        </a:p>
      </dgm:t>
    </dgm:pt>
    <dgm:pt modelId="{74D06125-8165-4D79-8177-A86D9DFC70C4}" type="parTrans" cxnId="{2DF1DC2E-135E-4BF3-936E-069186DB47A7}">
      <dgm:prSet/>
      <dgm:spPr/>
      <dgm:t>
        <a:bodyPr/>
        <a:lstStyle/>
        <a:p>
          <a:endParaRPr lang="en-US"/>
        </a:p>
      </dgm:t>
    </dgm:pt>
    <dgm:pt modelId="{EF8E40E6-59A7-4F34-A91D-98BFBC7475AF}" type="sibTrans" cxnId="{2DF1DC2E-135E-4BF3-936E-069186DB47A7}">
      <dgm:prSet/>
      <dgm:spPr/>
      <dgm:t>
        <a:bodyPr/>
        <a:lstStyle/>
        <a:p>
          <a:endParaRPr lang="en-US"/>
        </a:p>
      </dgm:t>
    </dgm:pt>
    <dgm:pt modelId="{B5B09682-B63E-4D07-95B2-9A930EACDB9A}">
      <dgm:prSet phldrT="[Text]" custT="1"/>
      <dgm:spPr/>
      <dgm:t>
        <a:bodyPr/>
        <a:lstStyle/>
        <a:p>
          <a:r>
            <a:rPr lang="en-US" sz="1100" dirty="0"/>
            <a:t>Supplier must complete evaluation submission form FML1200 or FML1253</a:t>
          </a:r>
        </a:p>
      </dgm:t>
    </dgm:pt>
    <dgm:pt modelId="{0A1611FA-6B44-4FB5-83E0-A15A3C45BC89}" type="parTrans" cxnId="{DD9D0428-9292-4BD4-8673-5E265C0C4BA3}">
      <dgm:prSet/>
      <dgm:spPr/>
      <dgm:t>
        <a:bodyPr/>
        <a:lstStyle/>
        <a:p>
          <a:endParaRPr lang="en-US"/>
        </a:p>
      </dgm:t>
    </dgm:pt>
    <dgm:pt modelId="{B8E375EF-0224-4AA1-8585-FB74934B43FA}" type="sibTrans" cxnId="{DD9D0428-9292-4BD4-8673-5E265C0C4BA3}">
      <dgm:prSet/>
      <dgm:spPr/>
      <dgm:t>
        <a:bodyPr/>
        <a:lstStyle/>
        <a:p>
          <a:endParaRPr lang="en-US"/>
        </a:p>
      </dgm:t>
    </dgm:pt>
    <dgm:pt modelId="{7EFD80CD-3010-4AC6-8EB9-5ABC646C6787}">
      <dgm:prSet phldrT="[Text]"/>
      <dgm:spPr/>
      <dgm:t>
        <a:bodyPr/>
        <a:lstStyle/>
        <a:p>
          <a:r>
            <a:rPr lang="en-US" dirty="0"/>
            <a:t>Pre-Screen</a:t>
          </a:r>
        </a:p>
      </dgm:t>
    </dgm:pt>
    <dgm:pt modelId="{E3F69076-0494-4733-BF82-4511F651E91F}" type="parTrans" cxnId="{ABB58020-C746-44E3-92EF-8034E58A6722}">
      <dgm:prSet/>
      <dgm:spPr/>
      <dgm:t>
        <a:bodyPr/>
        <a:lstStyle/>
        <a:p>
          <a:endParaRPr lang="en-US"/>
        </a:p>
      </dgm:t>
    </dgm:pt>
    <dgm:pt modelId="{1D8DF64E-EB98-4C99-B8F0-AB203D74E424}" type="sibTrans" cxnId="{ABB58020-C746-44E3-92EF-8034E58A6722}">
      <dgm:prSet/>
      <dgm:spPr/>
      <dgm:t>
        <a:bodyPr/>
        <a:lstStyle/>
        <a:p>
          <a:endParaRPr lang="en-US"/>
        </a:p>
      </dgm:t>
    </dgm:pt>
    <dgm:pt modelId="{592C20ED-DDB1-4B8C-8EF5-BCF88E0D5725}">
      <dgm:prSet phldrT="[Text]" custT="1"/>
      <dgm:spPr/>
      <dgm:t>
        <a:bodyPr/>
        <a:lstStyle/>
        <a:p>
          <a:r>
            <a:rPr lang="en-US" sz="1100" dirty="0"/>
            <a:t>NICD verify all documentation submitted with the application</a:t>
          </a:r>
        </a:p>
      </dgm:t>
    </dgm:pt>
    <dgm:pt modelId="{ED1F6014-B7F2-4096-8333-61D5FB2DA724}" type="parTrans" cxnId="{B8CFBD15-C3A8-4D23-822F-354E9295326F}">
      <dgm:prSet/>
      <dgm:spPr/>
      <dgm:t>
        <a:bodyPr/>
        <a:lstStyle/>
        <a:p>
          <a:endParaRPr lang="en-US"/>
        </a:p>
      </dgm:t>
    </dgm:pt>
    <dgm:pt modelId="{1F81BE7A-F6A1-480E-AC46-9E5921625FBB}" type="sibTrans" cxnId="{B8CFBD15-C3A8-4D23-822F-354E9295326F}">
      <dgm:prSet/>
      <dgm:spPr/>
      <dgm:t>
        <a:bodyPr/>
        <a:lstStyle/>
        <a:p>
          <a:endParaRPr lang="en-US"/>
        </a:p>
      </dgm:t>
    </dgm:pt>
    <dgm:pt modelId="{5C0C6E8C-FA60-4722-89D6-E76F74BC8A48}">
      <dgm:prSet phldrT="[Text]" custT="1"/>
      <dgm:spPr/>
      <dgm:t>
        <a:bodyPr/>
        <a:lstStyle/>
        <a:p>
          <a:r>
            <a:rPr lang="en-US" sz="1100" dirty="0"/>
            <a:t>Pre-screen completed prior to testing</a:t>
          </a:r>
        </a:p>
      </dgm:t>
    </dgm:pt>
    <dgm:pt modelId="{B42A204B-21C9-442E-A6FF-4E70FD86A74D}" type="parTrans" cxnId="{5DF7EAD5-5AFB-47F6-A493-E5645664EF8A}">
      <dgm:prSet/>
      <dgm:spPr/>
      <dgm:t>
        <a:bodyPr/>
        <a:lstStyle/>
        <a:p>
          <a:endParaRPr lang="en-US"/>
        </a:p>
      </dgm:t>
    </dgm:pt>
    <dgm:pt modelId="{0E4118C4-A1BA-47D6-A711-2986CAAC3B19}" type="sibTrans" cxnId="{5DF7EAD5-5AFB-47F6-A493-E5645664EF8A}">
      <dgm:prSet/>
      <dgm:spPr/>
      <dgm:t>
        <a:bodyPr/>
        <a:lstStyle/>
        <a:p>
          <a:endParaRPr lang="en-US"/>
        </a:p>
      </dgm:t>
    </dgm:pt>
    <dgm:pt modelId="{7BB67C34-33B0-4BF7-AB8A-32A87B832373}">
      <dgm:prSet phldrT="[Text]" custT="1"/>
      <dgm:spPr/>
      <dgm:t>
        <a:bodyPr/>
        <a:lstStyle/>
        <a:p>
          <a:r>
            <a:rPr lang="en-US" sz="1100" dirty="0"/>
            <a:t>FML1200 must accompany professional kits </a:t>
          </a:r>
          <a:r>
            <a:rPr lang="en-US" sz="1100" dirty="0" smtClean="0"/>
            <a:t>(900 test devices, same lot number)</a:t>
          </a:r>
          <a:endParaRPr lang="en-US" sz="1100" dirty="0"/>
        </a:p>
      </dgm:t>
    </dgm:pt>
    <dgm:pt modelId="{D670A801-03E0-42E9-BC06-D7760A645065}" type="parTrans" cxnId="{F53D6C64-C2FE-4049-8094-B8CD02239282}">
      <dgm:prSet/>
      <dgm:spPr/>
      <dgm:t>
        <a:bodyPr/>
        <a:lstStyle/>
        <a:p>
          <a:endParaRPr lang="en-US"/>
        </a:p>
      </dgm:t>
    </dgm:pt>
    <dgm:pt modelId="{8EC9A38F-23A6-41C3-99B3-C80ACCF3D0C6}" type="sibTrans" cxnId="{F53D6C64-C2FE-4049-8094-B8CD02239282}">
      <dgm:prSet/>
      <dgm:spPr/>
      <dgm:t>
        <a:bodyPr/>
        <a:lstStyle/>
        <a:p>
          <a:endParaRPr lang="en-US"/>
        </a:p>
      </dgm:t>
    </dgm:pt>
    <dgm:pt modelId="{5AF1B435-569C-4BDD-9C87-E33C6E7D9C3C}">
      <dgm:prSet phldrT="[Text]" custT="1"/>
      <dgm:spPr/>
      <dgm:t>
        <a:bodyPr/>
        <a:lstStyle/>
        <a:p>
          <a:r>
            <a:rPr lang="en-US" sz="1100" dirty="0"/>
            <a:t>FML1253 must accompany  Self test </a:t>
          </a:r>
          <a:r>
            <a:rPr lang="en-US" sz="1100" dirty="0" smtClean="0"/>
            <a:t>kits (800 test devices, same lot number)</a:t>
          </a:r>
          <a:endParaRPr lang="en-US" sz="1100" dirty="0"/>
        </a:p>
      </dgm:t>
    </dgm:pt>
    <dgm:pt modelId="{51B07302-9E3E-4053-AFCD-AE1E1DF69152}" type="parTrans" cxnId="{1457F6B1-8A74-402B-B622-DB62F45FFCD8}">
      <dgm:prSet/>
      <dgm:spPr/>
      <dgm:t>
        <a:bodyPr/>
        <a:lstStyle/>
        <a:p>
          <a:endParaRPr lang="en-US"/>
        </a:p>
      </dgm:t>
    </dgm:pt>
    <dgm:pt modelId="{5FD85A1A-E92B-49E1-B60C-1E23C51F0091}" type="sibTrans" cxnId="{1457F6B1-8A74-402B-B622-DB62F45FFCD8}">
      <dgm:prSet/>
      <dgm:spPr/>
      <dgm:t>
        <a:bodyPr/>
        <a:lstStyle/>
        <a:p>
          <a:endParaRPr lang="en-US"/>
        </a:p>
      </dgm:t>
    </dgm:pt>
    <dgm:pt modelId="{5BCC1C01-1654-47AD-9A90-40C7A37E772C}">
      <dgm:prSet phldrT="[Text]" custT="1"/>
      <dgm:spPr/>
      <dgm:t>
        <a:bodyPr/>
        <a:lstStyle/>
        <a:p>
          <a:r>
            <a:rPr lang="en-US" sz="1100" dirty="0"/>
            <a:t>NICD will date stamp and sign the form</a:t>
          </a:r>
        </a:p>
      </dgm:t>
    </dgm:pt>
    <dgm:pt modelId="{5183C505-A7D1-43AD-919A-BC0C9C8F509B}" type="parTrans" cxnId="{F15C7C7B-E4FD-42F9-8762-905F932BB3B9}">
      <dgm:prSet/>
      <dgm:spPr/>
      <dgm:t>
        <a:bodyPr/>
        <a:lstStyle/>
        <a:p>
          <a:endParaRPr lang="en-US"/>
        </a:p>
      </dgm:t>
    </dgm:pt>
    <dgm:pt modelId="{15A8599F-F801-49A7-96EB-E47DEAF31D15}" type="sibTrans" cxnId="{F15C7C7B-E4FD-42F9-8762-905F932BB3B9}">
      <dgm:prSet/>
      <dgm:spPr/>
      <dgm:t>
        <a:bodyPr/>
        <a:lstStyle/>
        <a:p>
          <a:endParaRPr lang="en-US"/>
        </a:p>
      </dgm:t>
    </dgm:pt>
    <dgm:pt modelId="{52143DC3-8F81-4EB8-90C1-BB4E8BD3EEA1}">
      <dgm:prSet phldrT="[Text]" custT="1"/>
      <dgm:spPr/>
      <dgm:t>
        <a:bodyPr/>
        <a:lstStyle/>
        <a:p>
          <a:endParaRPr lang="en-US" sz="1400" dirty="0"/>
        </a:p>
      </dgm:t>
    </dgm:pt>
    <dgm:pt modelId="{4AC57A3E-FBF5-4FA0-B9D7-CA27E6B5881C}" type="parTrans" cxnId="{20F221A9-C07F-4944-ADCD-58D1F91C2338}">
      <dgm:prSet/>
      <dgm:spPr/>
      <dgm:t>
        <a:bodyPr/>
        <a:lstStyle/>
        <a:p>
          <a:endParaRPr lang="en-US"/>
        </a:p>
      </dgm:t>
    </dgm:pt>
    <dgm:pt modelId="{789A0DA5-CEC4-4693-BAC7-61278D81F691}" type="sibTrans" cxnId="{20F221A9-C07F-4944-ADCD-58D1F91C2338}">
      <dgm:prSet/>
      <dgm:spPr/>
      <dgm:t>
        <a:bodyPr/>
        <a:lstStyle/>
        <a:p>
          <a:endParaRPr lang="en-US"/>
        </a:p>
      </dgm:t>
    </dgm:pt>
    <dgm:pt modelId="{637CAFB0-E3DF-43AF-967E-046BDF2C4DF0}">
      <dgm:prSet phldrT="[Text]" custT="1"/>
      <dgm:spPr/>
      <dgm:t>
        <a:bodyPr/>
        <a:lstStyle/>
        <a:p>
          <a:r>
            <a:rPr lang="en-US" sz="1100" dirty="0"/>
            <a:t>Copy of </a:t>
          </a:r>
          <a:r>
            <a:rPr lang="en-US" sz="1100" dirty="0" smtClean="0"/>
            <a:t>the signed page is </a:t>
          </a:r>
          <a:r>
            <a:rPr lang="en-US" sz="1100" dirty="0"/>
            <a:t>given to supplier</a:t>
          </a:r>
        </a:p>
      </dgm:t>
    </dgm:pt>
    <dgm:pt modelId="{41D372C4-52EC-4D11-93EB-A03F849CA1AB}" type="parTrans" cxnId="{40299754-8441-41B1-B92C-F07551417516}">
      <dgm:prSet/>
      <dgm:spPr/>
      <dgm:t>
        <a:bodyPr/>
        <a:lstStyle/>
        <a:p>
          <a:endParaRPr lang="en-US"/>
        </a:p>
      </dgm:t>
    </dgm:pt>
    <dgm:pt modelId="{AE033784-10CC-4BA2-9D8B-D054B9E7567F}" type="sibTrans" cxnId="{40299754-8441-41B1-B92C-F07551417516}">
      <dgm:prSet/>
      <dgm:spPr/>
      <dgm:t>
        <a:bodyPr/>
        <a:lstStyle/>
        <a:p>
          <a:endParaRPr lang="en-US"/>
        </a:p>
      </dgm:t>
    </dgm:pt>
    <dgm:pt modelId="{4073AF79-2211-46A3-9923-DBB81B48B6B8}">
      <dgm:prSet phldrT="[Text]" custT="1"/>
      <dgm:spPr/>
      <dgm:t>
        <a:bodyPr/>
        <a:lstStyle/>
        <a:p>
          <a:endParaRPr lang="en-US" sz="1400" dirty="0"/>
        </a:p>
      </dgm:t>
    </dgm:pt>
    <dgm:pt modelId="{1E3EBB8C-DC0C-4FC1-BD2A-8196E5A18A8E}" type="parTrans" cxnId="{0B28372F-BD0E-408E-9B37-6704DDBB0695}">
      <dgm:prSet/>
      <dgm:spPr/>
      <dgm:t>
        <a:bodyPr/>
        <a:lstStyle/>
        <a:p>
          <a:endParaRPr lang="en-US"/>
        </a:p>
      </dgm:t>
    </dgm:pt>
    <dgm:pt modelId="{7BCB35A6-A7C2-44B4-8541-3A14B3FECDEF}" type="sibTrans" cxnId="{0B28372F-BD0E-408E-9B37-6704DDBB0695}">
      <dgm:prSet/>
      <dgm:spPr/>
      <dgm:t>
        <a:bodyPr/>
        <a:lstStyle/>
        <a:p>
          <a:endParaRPr lang="en-US"/>
        </a:p>
      </dgm:t>
    </dgm:pt>
    <dgm:pt modelId="{25059C78-7DCF-4AC9-A282-FEE8C8C70B7A}">
      <dgm:prSet phldrT="[Text]" custT="1"/>
      <dgm:spPr/>
      <dgm:t>
        <a:bodyPr/>
        <a:lstStyle/>
        <a:p>
          <a:r>
            <a:rPr lang="en-US" sz="1100" dirty="0"/>
            <a:t>If all supporting evidence is available for each kit and pre-screen requirements met, testing will commence</a:t>
          </a:r>
        </a:p>
      </dgm:t>
    </dgm:pt>
    <dgm:pt modelId="{547673A5-4862-4BAD-AC33-3FFBD37EF14F}" type="parTrans" cxnId="{635B35E6-63BB-4947-8F25-C11AAF6D1844}">
      <dgm:prSet/>
      <dgm:spPr/>
      <dgm:t>
        <a:bodyPr/>
        <a:lstStyle/>
        <a:p>
          <a:endParaRPr lang="en-US"/>
        </a:p>
      </dgm:t>
    </dgm:pt>
    <dgm:pt modelId="{61C71134-CE5E-40C9-830E-469539C68D7F}" type="sibTrans" cxnId="{635B35E6-63BB-4947-8F25-C11AAF6D1844}">
      <dgm:prSet/>
      <dgm:spPr/>
      <dgm:t>
        <a:bodyPr/>
        <a:lstStyle/>
        <a:p>
          <a:endParaRPr lang="en-US"/>
        </a:p>
      </dgm:t>
    </dgm:pt>
    <dgm:pt modelId="{A1712508-DE07-4DC0-95A9-9F7672C757DE}">
      <dgm:prSet/>
      <dgm:spPr/>
      <dgm:t>
        <a:bodyPr/>
        <a:lstStyle/>
        <a:p>
          <a:r>
            <a:rPr lang="en-US" dirty="0"/>
            <a:t>Rapid testing - Screen</a:t>
          </a:r>
        </a:p>
      </dgm:t>
    </dgm:pt>
    <dgm:pt modelId="{E63A6187-13EA-4C90-A30E-16FBCBE22292}" type="parTrans" cxnId="{F5C904E3-C21D-4A5E-8F0A-16459A66D7BC}">
      <dgm:prSet/>
      <dgm:spPr/>
      <dgm:t>
        <a:bodyPr/>
        <a:lstStyle/>
        <a:p>
          <a:endParaRPr lang="en-US"/>
        </a:p>
      </dgm:t>
    </dgm:pt>
    <dgm:pt modelId="{AD82C010-8553-4E80-BF22-04D1C678E70D}" type="sibTrans" cxnId="{F5C904E3-C21D-4A5E-8F0A-16459A66D7BC}">
      <dgm:prSet/>
      <dgm:spPr/>
      <dgm:t>
        <a:bodyPr/>
        <a:lstStyle/>
        <a:p>
          <a:endParaRPr lang="en-US"/>
        </a:p>
      </dgm:t>
    </dgm:pt>
    <dgm:pt modelId="{CF653F8B-BADD-44F4-BAEF-47D498AE4A3B}">
      <dgm:prSet/>
      <dgm:spPr/>
      <dgm:t>
        <a:bodyPr/>
        <a:lstStyle/>
        <a:p>
          <a:r>
            <a:rPr lang="en-US" dirty="0"/>
            <a:t>Rapid testing- Full Evaluation</a:t>
          </a:r>
        </a:p>
      </dgm:t>
    </dgm:pt>
    <dgm:pt modelId="{F02F98BB-385A-4A20-8866-0B06F6545FC7}" type="parTrans" cxnId="{07F2F545-4CF4-4383-869B-E093F40CA8D8}">
      <dgm:prSet/>
      <dgm:spPr/>
      <dgm:t>
        <a:bodyPr/>
        <a:lstStyle/>
        <a:p>
          <a:endParaRPr lang="en-US"/>
        </a:p>
      </dgm:t>
    </dgm:pt>
    <dgm:pt modelId="{E6E3FB99-6364-48B8-BF1F-0B12F18B876F}" type="sibTrans" cxnId="{07F2F545-4CF4-4383-869B-E093F40CA8D8}">
      <dgm:prSet/>
      <dgm:spPr/>
      <dgm:t>
        <a:bodyPr/>
        <a:lstStyle/>
        <a:p>
          <a:endParaRPr lang="en-US"/>
        </a:p>
      </dgm:t>
    </dgm:pt>
    <dgm:pt modelId="{FC407CFC-2A52-4326-B08C-840353951C35}">
      <dgm:prSet custT="1"/>
      <dgm:spPr/>
      <dgm:t>
        <a:bodyPr/>
        <a:lstStyle/>
        <a:p>
          <a:r>
            <a:rPr lang="en-US" sz="1200" dirty="0"/>
            <a:t>All kits are subjected to a screen evaluation</a:t>
          </a:r>
        </a:p>
      </dgm:t>
    </dgm:pt>
    <dgm:pt modelId="{577999F4-E168-4EB3-868D-185136330E90}" type="parTrans" cxnId="{25F7D2FC-E382-4048-B947-7811BDA48596}">
      <dgm:prSet/>
      <dgm:spPr/>
      <dgm:t>
        <a:bodyPr/>
        <a:lstStyle/>
        <a:p>
          <a:endParaRPr lang="en-US"/>
        </a:p>
      </dgm:t>
    </dgm:pt>
    <dgm:pt modelId="{0841443D-B6A5-47DE-A1C0-1416299C6FC4}" type="sibTrans" cxnId="{25F7D2FC-E382-4048-B947-7811BDA48596}">
      <dgm:prSet/>
      <dgm:spPr/>
      <dgm:t>
        <a:bodyPr/>
        <a:lstStyle/>
        <a:p>
          <a:endParaRPr lang="en-US"/>
        </a:p>
      </dgm:t>
    </dgm:pt>
    <dgm:pt modelId="{2EC7D502-324A-4A62-AC8C-8D13F4D991A4}">
      <dgm:prSet custT="1"/>
      <dgm:spPr/>
      <dgm:t>
        <a:bodyPr/>
        <a:lstStyle/>
        <a:p>
          <a:endParaRPr lang="en-US" sz="1400" dirty="0"/>
        </a:p>
      </dgm:t>
    </dgm:pt>
    <dgm:pt modelId="{95F0839F-D172-47F4-93AC-752DBBC49904}" type="parTrans" cxnId="{446394E4-EA4F-4300-B858-2B6E95C64018}">
      <dgm:prSet/>
      <dgm:spPr/>
      <dgm:t>
        <a:bodyPr/>
        <a:lstStyle/>
        <a:p>
          <a:endParaRPr lang="en-US"/>
        </a:p>
      </dgm:t>
    </dgm:pt>
    <dgm:pt modelId="{3258ED3A-B4DF-4656-888D-F9FDDA07ED20}" type="sibTrans" cxnId="{446394E4-EA4F-4300-B858-2B6E95C64018}">
      <dgm:prSet/>
      <dgm:spPr/>
      <dgm:t>
        <a:bodyPr/>
        <a:lstStyle/>
        <a:p>
          <a:endParaRPr lang="en-US"/>
        </a:p>
      </dgm:t>
    </dgm:pt>
    <dgm:pt modelId="{221170C9-CD59-4627-9987-6B315D0A4377}">
      <dgm:prSet custT="1"/>
      <dgm:spPr/>
      <dgm:t>
        <a:bodyPr/>
        <a:lstStyle/>
        <a:p>
          <a:r>
            <a:rPr lang="en-US" sz="1200" dirty="0"/>
            <a:t>The panels consists of challenging samples and known HIV negative and known </a:t>
          </a:r>
          <a:r>
            <a:rPr lang="en-US" sz="1200" dirty="0" smtClean="0"/>
            <a:t>HIV-1 positive </a:t>
          </a:r>
          <a:r>
            <a:rPr lang="en-US" sz="1200" dirty="0"/>
            <a:t>and </a:t>
          </a:r>
          <a:r>
            <a:rPr lang="en-US" sz="1200" dirty="0" smtClean="0"/>
            <a:t>HIV-2 positive </a:t>
          </a:r>
          <a:r>
            <a:rPr lang="en-US" sz="1200" dirty="0"/>
            <a:t>panels</a:t>
          </a:r>
        </a:p>
      </dgm:t>
    </dgm:pt>
    <dgm:pt modelId="{A0314C6B-FAEF-4304-B333-9CE5CBA63310}" type="parTrans" cxnId="{31ADE284-8AD3-435D-A606-5DE7BC800E50}">
      <dgm:prSet/>
      <dgm:spPr/>
      <dgm:t>
        <a:bodyPr/>
        <a:lstStyle/>
        <a:p>
          <a:endParaRPr lang="en-US"/>
        </a:p>
      </dgm:t>
    </dgm:pt>
    <dgm:pt modelId="{590264EE-462A-459E-AA09-7A858808EE2B}" type="sibTrans" cxnId="{31ADE284-8AD3-435D-A606-5DE7BC800E50}">
      <dgm:prSet/>
      <dgm:spPr/>
      <dgm:t>
        <a:bodyPr/>
        <a:lstStyle/>
        <a:p>
          <a:endParaRPr lang="en-US"/>
        </a:p>
      </dgm:t>
    </dgm:pt>
    <dgm:pt modelId="{C8D6C868-EABF-4EB0-B591-535CB07814B4}">
      <dgm:prSet custT="1"/>
      <dgm:spPr/>
      <dgm:t>
        <a:bodyPr/>
        <a:lstStyle/>
        <a:p>
          <a:r>
            <a:rPr lang="en-US" sz="1200" dirty="0"/>
            <a:t>The panels for the professional kits and the self test kits will differ slightly </a:t>
          </a:r>
        </a:p>
      </dgm:t>
    </dgm:pt>
    <dgm:pt modelId="{4E72E363-2F1B-4EC1-BBFE-8EDBB2332B9B}" type="parTrans" cxnId="{B7D4C401-28B3-4701-8D4E-3E9801B274CF}">
      <dgm:prSet/>
      <dgm:spPr/>
      <dgm:t>
        <a:bodyPr/>
        <a:lstStyle/>
        <a:p>
          <a:endParaRPr lang="en-US"/>
        </a:p>
      </dgm:t>
    </dgm:pt>
    <dgm:pt modelId="{3403A925-4E62-412D-B373-9860A0BD1C0C}" type="sibTrans" cxnId="{B7D4C401-28B3-4701-8D4E-3E9801B274CF}">
      <dgm:prSet/>
      <dgm:spPr/>
      <dgm:t>
        <a:bodyPr/>
        <a:lstStyle/>
        <a:p>
          <a:endParaRPr lang="en-US"/>
        </a:p>
      </dgm:t>
    </dgm:pt>
    <dgm:pt modelId="{B29CEA18-C352-4C78-A961-AB7C7B4C3EF9}">
      <dgm:prSet custT="1"/>
      <dgm:spPr/>
      <dgm:t>
        <a:bodyPr/>
        <a:lstStyle/>
        <a:p>
          <a:endParaRPr lang="en-US" sz="1200" dirty="0"/>
        </a:p>
      </dgm:t>
    </dgm:pt>
    <dgm:pt modelId="{CFADD867-647B-4B46-BECF-3F1CDE8E46F1}" type="parTrans" cxnId="{50EA89CD-A52E-4F34-8611-B7B3F65C96F4}">
      <dgm:prSet/>
      <dgm:spPr/>
      <dgm:t>
        <a:bodyPr/>
        <a:lstStyle/>
        <a:p>
          <a:endParaRPr lang="en-US"/>
        </a:p>
      </dgm:t>
    </dgm:pt>
    <dgm:pt modelId="{9E579206-D30D-47EF-97F8-E3F09BD5BC87}" type="sibTrans" cxnId="{50EA89CD-A52E-4F34-8611-B7B3F65C96F4}">
      <dgm:prSet/>
      <dgm:spPr/>
      <dgm:t>
        <a:bodyPr/>
        <a:lstStyle/>
        <a:p>
          <a:endParaRPr lang="en-US"/>
        </a:p>
      </dgm:t>
    </dgm:pt>
    <dgm:pt modelId="{5FFD5140-F237-40A6-8928-C8B650D6A1AF}">
      <dgm:prSet custT="1"/>
      <dgm:spPr/>
      <dgm:t>
        <a:bodyPr/>
        <a:lstStyle/>
        <a:p>
          <a:r>
            <a:rPr lang="en-US" sz="1200" dirty="0"/>
            <a:t>Kits must score 80% or greater in the screen test </a:t>
          </a:r>
        </a:p>
      </dgm:t>
    </dgm:pt>
    <dgm:pt modelId="{62293A9C-89B1-4E20-A9E2-DAE76D448DF3}" type="parTrans" cxnId="{AA2E3567-F436-445D-801C-F625941646E9}">
      <dgm:prSet/>
      <dgm:spPr/>
      <dgm:t>
        <a:bodyPr/>
        <a:lstStyle/>
        <a:p>
          <a:endParaRPr lang="en-US"/>
        </a:p>
      </dgm:t>
    </dgm:pt>
    <dgm:pt modelId="{46A0A731-9B5B-4EC1-9D17-922C5A3666EB}" type="sibTrans" cxnId="{AA2E3567-F436-445D-801C-F625941646E9}">
      <dgm:prSet/>
      <dgm:spPr/>
      <dgm:t>
        <a:bodyPr/>
        <a:lstStyle/>
        <a:p>
          <a:endParaRPr lang="en-US"/>
        </a:p>
      </dgm:t>
    </dgm:pt>
    <dgm:pt modelId="{75EFF4CF-DB03-40FB-8771-8ED54CECC844}">
      <dgm:prSet custT="1"/>
      <dgm:spPr/>
      <dgm:t>
        <a:bodyPr/>
        <a:lstStyle/>
        <a:p>
          <a:endParaRPr lang="en-US" sz="1200" dirty="0"/>
        </a:p>
      </dgm:t>
    </dgm:pt>
    <dgm:pt modelId="{56125111-6145-4199-9A57-22DCA980D2EA}" type="parTrans" cxnId="{C4C0EB6E-8BC5-4FC1-B37E-9715978FD775}">
      <dgm:prSet/>
      <dgm:spPr/>
      <dgm:t>
        <a:bodyPr/>
        <a:lstStyle/>
        <a:p>
          <a:endParaRPr lang="en-US"/>
        </a:p>
      </dgm:t>
    </dgm:pt>
    <dgm:pt modelId="{456EE4DE-4367-42B6-BD75-190CF71FE174}" type="sibTrans" cxnId="{C4C0EB6E-8BC5-4FC1-B37E-9715978FD775}">
      <dgm:prSet/>
      <dgm:spPr/>
      <dgm:t>
        <a:bodyPr/>
        <a:lstStyle/>
        <a:p>
          <a:endParaRPr lang="en-US"/>
        </a:p>
      </dgm:t>
    </dgm:pt>
    <dgm:pt modelId="{2ADCDBD4-5233-470F-90FD-CB43CF23624F}">
      <dgm:prSet custT="1"/>
      <dgm:spPr/>
      <dgm:t>
        <a:bodyPr/>
        <a:lstStyle/>
        <a:p>
          <a:r>
            <a:rPr lang="en-US" sz="1200" dirty="0"/>
            <a:t>The full evaluation tests for analytical sensitivity and </a:t>
          </a:r>
          <a:r>
            <a:rPr lang="en-US" sz="1200" dirty="0" smtClean="0"/>
            <a:t>specificity. </a:t>
          </a:r>
          <a:endParaRPr lang="en-US" sz="1200" dirty="0"/>
        </a:p>
      </dgm:t>
    </dgm:pt>
    <dgm:pt modelId="{95919DF8-A3CB-452E-BF6B-3680E8DF4180}" type="parTrans" cxnId="{CAF8E236-56D9-42CF-A913-00CB4C31D02F}">
      <dgm:prSet/>
      <dgm:spPr/>
      <dgm:t>
        <a:bodyPr/>
        <a:lstStyle/>
        <a:p>
          <a:endParaRPr lang="en-US"/>
        </a:p>
      </dgm:t>
    </dgm:pt>
    <dgm:pt modelId="{B3143B91-F260-4745-A91E-C281D5DEE383}" type="sibTrans" cxnId="{CAF8E236-56D9-42CF-A913-00CB4C31D02F}">
      <dgm:prSet/>
      <dgm:spPr/>
      <dgm:t>
        <a:bodyPr/>
        <a:lstStyle/>
        <a:p>
          <a:endParaRPr lang="en-US"/>
        </a:p>
      </dgm:t>
    </dgm:pt>
    <dgm:pt modelId="{2765C299-048F-43F6-BBED-CAFF83729CE9}">
      <dgm:prSet custT="1"/>
      <dgm:spPr/>
      <dgm:t>
        <a:bodyPr/>
        <a:lstStyle/>
        <a:p>
          <a:r>
            <a:rPr lang="en-US" sz="1200" dirty="0"/>
            <a:t>Only known HIV negative and HIV </a:t>
          </a:r>
          <a:r>
            <a:rPr lang="en-US" sz="1200" dirty="0" smtClean="0"/>
            <a:t>positive </a:t>
          </a:r>
          <a:r>
            <a:rPr lang="en-US" sz="1200" dirty="0"/>
            <a:t>panels, a set of serial dilutions and whole blood samples are tested</a:t>
          </a:r>
        </a:p>
      </dgm:t>
    </dgm:pt>
    <dgm:pt modelId="{653D4C38-6AAC-4370-A6DD-11177C690E10}" type="parTrans" cxnId="{410BB5BB-E52C-4F04-B2C8-CF9834390855}">
      <dgm:prSet/>
      <dgm:spPr/>
      <dgm:t>
        <a:bodyPr/>
        <a:lstStyle/>
        <a:p>
          <a:endParaRPr lang="en-US"/>
        </a:p>
      </dgm:t>
    </dgm:pt>
    <dgm:pt modelId="{C0CFC57D-DA44-4A8B-BE6C-76623B7FD702}" type="sibTrans" cxnId="{410BB5BB-E52C-4F04-B2C8-CF9834390855}">
      <dgm:prSet/>
      <dgm:spPr/>
      <dgm:t>
        <a:bodyPr/>
        <a:lstStyle/>
        <a:p>
          <a:endParaRPr lang="en-US"/>
        </a:p>
      </dgm:t>
    </dgm:pt>
    <dgm:pt modelId="{78C79B38-6DFC-4034-8C2F-AF2281833D86}">
      <dgm:prSet custT="1"/>
      <dgm:spPr/>
      <dgm:t>
        <a:bodyPr/>
        <a:lstStyle/>
        <a:p>
          <a:r>
            <a:rPr lang="en-US" sz="1200" dirty="0"/>
            <a:t>A full </a:t>
          </a:r>
          <a:r>
            <a:rPr lang="en-US" sz="1200" dirty="0" smtClean="0"/>
            <a:t>score must </a:t>
          </a:r>
          <a:r>
            <a:rPr lang="en-US" sz="1200" dirty="0"/>
            <a:t>be achieved for the kit to pass the evaluation</a:t>
          </a:r>
        </a:p>
      </dgm:t>
    </dgm:pt>
    <dgm:pt modelId="{CA99E3E6-8BD5-4577-A8E4-24DC6C42416B}" type="parTrans" cxnId="{5BBB4490-6538-4E48-BCCA-626AF3B844CE}">
      <dgm:prSet/>
      <dgm:spPr/>
      <dgm:t>
        <a:bodyPr/>
        <a:lstStyle/>
        <a:p>
          <a:endParaRPr lang="en-US"/>
        </a:p>
      </dgm:t>
    </dgm:pt>
    <dgm:pt modelId="{911018D3-D7B8-4607-96E9-B8C9A117CA8C}" type="sibTrans" cxnId="{5BBB4490-6538-4E48-BCCA-626AF3B844CE}">
      <dgm:prSet/>
      <dgm:spPr/>
      <dgm:t>
        <a:bodyPr/>
        <a:lstStyle/>
        <a:p>
          <a:endParaRPr lang="en-US"/>
        </a:p>
      </dgm:t>
    </dgm:pt>
    <dgm:pt modelId="{16D8FF0D-0F7F-491F-AF96-014478E8AC4C}">
      <dgm:prSet custT="1"/>
      <dgm:spPr/>
      <dgm:t>
        <a:bodyPr/>
        <a:lstStyle/>
        <a:p>
          <a:r>
            <a:rPr lang="en-US" sz="1200" dirty="0"/>
            <a:t>Formal reports will be generated and issued only after </a:t>
          </a:r>
          <a:r>
            <a:rPr lang="en-US" sz="1200" dirty="0" smtClean="0"/>
            <a:t>permission has been </a:t>
          </a:r>
          <a:r>
            <a:rPr lang="en-US" sz="1200" dirty="0"/>
            <a:t>granted by Treasury</a:t>
          </a:r>
        </a:p>
      </dgm:t>
    </dgm:pt>
    <dgm:pt modelId="{7CA16D24-6DA5-4424-A858-0166B4B6D72C}" type="parTrans" cxnId="{DE4C49EB-0E4D-4081-9F55-FD20794E922E}">
      <dgm:prSet/>
      <dgm:spPr/>
      <dgm:t>
        <a:bodyPr/>
        <a:lstStyle/>
        <a:p>
          <a:endParaRPr lang="en-US"/>
        </a:p>
      </dgm:t>
    </dgm:pt>
    <dgm:pt modelId="{04A0A4AB-A92C-4D62-8CFA-6695C9820FC1}" type="sibTrans" cxnId="{DE4C49EB-0E4D-4081-9F55-FD20794E922E}">
      <dgm:prSet/>
      <dgm:spPr/>
      <dgm:t>
        <a:bodyPr/>
        <a:lstStyle/>
        <a:p>
          <a:endParaRPr lang="en-US"/>
        </a:p>
      </dgm:t>
    </dgm:pt>
    <dgm:pt modelId="{4D9416F6-1F9B-40F7-A88A-645B6C259D93}">
      <dgm:prSet phldrT="[Text]" custT="1"/>
      <dgm:spPr/>
      <dgm:t>
        <a:bodyPr/>
        <a:lstStyle/>
        <a:p>
          <a:r>
            <a:rPr lang="en-GB" sz="1100" dirty="0" smtClean="0"/>
            <a:t>If supplier intends to submit more than one test kit, a new form for each test kit must be completed</a:t>
          </a:r>
          <a:endParaRPr lang="en-US" sz="1100" dirty="0"/>
        </a:p>
      </dgm:t>
    </dgm:pt>
    <dgm:pt modelId="{F1483BEA-835E-4B85-9E18-BD3832CB9536}" type="parTrans" cxnId="{55DE9E76-A7EF-48A4-8DEF-8F127E190835}">
      <dgm:prSet/>
      <dgm:spPr/>
      <dgm:t>
        <a:bodyPr/>
        <a:lstStyle/>
        <a:p>
          <a:endParaRPr lang="en-US"/>
        </a:p>
      </dgm:t>
    </dgm:pt>
    <dgm:pt modelId="{47886DB4-2033-421D-9E05-2F6C18887559}" type="sibTrans" cxnId="{55DE9E76-A7EF-48A4-8DEF-8F127E190835}">
      <dgm:prSet/>
      <dgm:spPr/>
      <dgm:t>
        <a:bodyPr/>
        <a:lstStyle/>
        <a:p>
          <a:endParaRPr lang="en-US"/>
        </a:p>
      </dgm:t>
    </dgm:pt>
    <dgm:pt modelId="{EF543415-EDBD-476E-A790-A5441CE6C01C}">
      <dgm:prSet custT="1"/>
      <dgm:spPr/>
      <dgm:t>
        <a:bodyPr/>
        <a:lstStyle/>
        <a:p>
          <a:r>
            <a:rPr lang="en-US" sz="1200" dirty="0" smtClean="0"/>
            <a:t>Those kits that score ≥80% in the screen, will have a full evaluation</a:t>
          </a:r>
          <a:endParaRPr lang="en-US" sz="1200" dirty="0"/>
        </a:p>
      </dgm:t>
    </dgm:pt>
    <dgm:pt modelId="{E6DB9423-C0F5-4533-B702-A54006D14CC4}" type="parTrans" cxnId="{952EAA47-4EC6-4011-9C84-7C2B1A6A2C8F}">
      <dgm:prSet/>
      <dgm:spPr/>
      <dgm:t>
        <a:bodyPr/>
        <a:lstStyle/>
        <a:p>
          <a:endParaRPr lang="en-US"/>
        </a:p>
      </dgm:t>
    </dgm:pt>
    <dgm:pt modelId="{22C56427-E783-47B5-A6F6-E5EB7F5D1E70}" type="sibTrans" cxnId="{952EAA47-4EC6-4011-9C84-7C2B1A6A2C8F}">
      <dgm:prSet/>
      <dgm:spPr/>
      <dgm:t>
        <a:bodyPr/>
        <a:lstStyle/>
        <a:p>
          <a:endParaRPr lang="en-US"/>
        </a:p>
      </dgm:t>
    </dgm:pt>
    <dgm:pt modelId="{8ED25C4B-688F-49F5-AAC4-73D3B7D19F0F}">
      <dgm:prSet custT="1"/>
      <dgm:spPr/>
      <dgm:t>
        <a:bodyPr/>
        <a:lstStyle/>
        <a:p>
          <a:endParaRPr lang="en-US" sz="1200" dirty="0"/>
        </a:p>
      </dgm:t>
    </dgm:pt>
    <dgm:pt modelId="{A43F840C-33A4-497E-93FA-3BD5B5D585DD}" type="parTrans" cxnId="{FD5BDC2E-3F69-485D-B35B-2D0F5D99FE90}">
      <dgm:prSet/>
      <dgm:spPr/>
      <dgm:t>
        <a:bodyPr/>
        <a:lstStyle/>
        <a:p>
          <a:endParaRPr lang="en-US"/>
        </a:p>
      </dgm:t>
    </dgm:pt>
    <dgm:pt modelId="{1ACA641F-9887-4A50-927B-1C965AA65DE0}" type="sibTrans" cxnId="{FD5BDC2E-3F69-485D-B35B-2D0F5D99FE90}">
      <dgm:prSet/>
      <dgm:spPr/>
      <dgm:t>
        <a:bodyPr/>
        <a:lstStyle/>
        <a:p>
          <a:endParaRPr lang="en-US"/>
        </a:p>
      </dgm:t>
    </dgm:pt>
    <dgm:pt modelId="{9FB10E89-B4F0-4DCF-B2D2-BF1CADA23D12}" type="pres">
      <dgm:prSet presAssocID="{2AF46DD6-578A-48C7-801A-7EE314491E45}" presName="linearFlow" presStyleCnt="0">
        <dgm:presLayoutVars>
          <dgm:dir/>
          <dgm:animLvl val="lvl"/>
          <dgm:resizeHandles val="exact"/>
        </dgm:presLayoutVars>
      </dgm:prSet>
      <dgm:spPr/>
      <dgm:t>
        <a:bodyPr/>
        <a:lstStyle/>
        <a:p>
          <a:endParaRPr lang="en-US"/>
        </a:p>
      </dgm:t>
    </dgm:pt>
    <dgm:pt modelId="{0C0E4A15-B5CB-48BA-8FF6-B173C9B24EA9}" type="pres">
      <dgm:prSet presAssocID="{3B5D6166-0AFA-4FCB-8A60-634A337D911F}" presName="composite" presStyleCnt="0"/>
      <dgm:spPr/>
    </dgm:pt>
    <dgm:pt modelId="{25890CE0-AEBE-49D4-95F4-2563BD8453C6}" type="pres">
      <dgm:prSet presAssocID="{3B5D6166-0AFA-4FCB-8A60-634A337D911F}" presName="parentText" presStyleLbl="alignNode1" presStyleIdx="0" presStyleCnt="4">
        <dgm:presLayoutVars>
          <dgm:chMax val="1"/>
          <dgm:bulletEnabled val="1"/>
        </dgm:presLayoutVars>
      </dgm:prSet>
      <dgm:spPr/>
      <dgm:t>
        <a:bodyPr/>
        <a:lstStyle/>
        <a:p>
          <a:endParaRPr lang="en-US"/>
        </a:p>
      </dgm:t>
    </dgm:pt>
    <dgm:pt modelId="{38EA62B4-F683-477B-BEF3-06937FB66922}" type="pres">
      <dgm:prSet presAssocID="{3B5D6166-0AFA-4FCB-8A60-634A337D911F}" presName="descendantText" presStyleLbl="alignAcc1" presStyleIdx="0" presStyleCnt="4" custScaleX="100657" custScaleY="138938" custLinFactNeighborX="566" custLinFactNeighborY="-8000">
        <dgm:presLayoutVars>
          <dgm:bulletEnabled val="1"/>
        </dgm:presLayoutVars>
      </dgm:prSet>
      <dgm:spPr/>
      <dgm:t>
        <a:bodyPr/>
        <a:lstStyle/>
        <a:p>
          <a:endParaRPr lang="en-US"/>
        </a:p>
      </dgm:t>
    </dgm:pt>
    <dgm:pt modelId="{F50AE68E-7AF0-492C-9F8E-9B8FE9851E1A}" type="pres">
      <dgm:prSet presAssocID="{EF8E40E6-59A7-4F34-A91D-98BFBC7475AF}" presName="sp" presStyleCnt="0"/>
      <dgm:spPr/>
    </dgm:pt>
    <dgm:pt modelId="{A502B6EF-988D-4046-B85E-F071DBC66ED2}" type="pres">
      <dgm:prSet presAssocID="{7EFD80CD-3010-4AC6-8EB9-5ABC646C6787}" presName="composite" presStyleCnt="0"/>
      <dgm:spPr/>
    </dgm:pt>
    <dgm:pt modelId="{41A082A9-B9DB-448F-B2B8-EA0F0F435B64}" type="pres">
      <dgm:prSet presAssocID="{7EFD80CD-3010-4AC6-8EB9-5ABC646C6787}" presName="parentText" presStyleLbl="alignNode1" presStyleIdx="1" presStyleCnt="4">
        <dgm:presLayoutVars>
          <dgm:chMax val="1"/>
          <dgm:bulletEnabled val="1"/>
        </dgm:presLayoutVars>
      </dgm:prSet>
      <dgm:spPr/>
      <dgm:t>
        <a:bodyPr/>
        <a:lstStyle/>
        <a:p>
          <a:endParaRPr lang="en-US"/>
        </a:p>
      </dgm:t>
    </dgm:pt>
    <dgm:pt modelId="{AD3725D2-DA11-4AC9-913C-C846B6894A26}" type="pres">
      <dgm:prSet presAssocID="{7EFD80CD-3010-4AC6-8EB9-5ABC646C6787}" presName="descendantText" presStyleLbl="alignAcc1" presStyleIdx="1" presStyleCnt="4" custScaleY="111180">
        <dgm:presLayoutVars>
          <dgm:bulletEnabled val="1"/>
        </dgm:presLayoutVars>
      </dgm:prSet>
      <dgm:spPr/>
      <dgm:t>
        <a:bodyPr/>
        <a:lstStyle/>
        <a:p>
          <a:endParaRPr lang="en-US"/>
        </a:p>
      </dgm:t>
    </dgm:pt>
    <dgm:pt modelId="{BA93FCAF-4E53-480D-B760-BDDE76C89AC4}" type="pres">
      <dgm:prSet presAssocID="{1D8DF64E-EB98-4C99-B8F0-AB203D74E424}" presName="sp" presStyleCnt="0"/>
      <dgm:spPr/>
    </dgm:pt>
    <dgm:pt modelId="{959191CF-764F-44C6-9F1E-CC0EC2F80CC3}" type="pres">
      <dgm:prSet presAssocID="{A1712508-DE07-4DC0-95A9-9F7672C757DE}" presName="composite" presStyleCnt="0"/>
      <dgm:spPr/>
    </dgm:pt>
    <dgm:pt modelId="{4503EBF1-0586-4620-A6E9-89F94803B7B3}" type="pres">
      <dgm:prSet presAssocID="{A1712508-DE07-4DC0-95A9-9F7672C757DE}" presName="parentText" presStyleLbl="alignNode1" presStyleIdx="2" presStyleCnt="4" custLinFactNeighborX="0" custLinFactNeighborY="-10986">
        <dgm:presLayoutVars>
          <dgm:chMax val="1"/>
          <dgm:bulletEnabled val="1"/>
        </dgm:presLayoutVars>
      </dgm:prSet>
      <dgm:spPr/>
      <dgm:t>
        <a:bodyPr/>
        <a:lstStyle/>
        <a:p>
          <a:endParaRPr lang="en-US"/>
        </a:p>
      </dgm:t>
    </dgm:pt>
    <dgm:pt modelId="{245601CD-FD29-44AF-ACE1-ADC42B29899E}" type="pres">
      <dgm:prSet presAssocID="{A1712508-DE07-4DC0-95A9-9F7672C757DE}" presName="descendantText" presStyleLbl="alignAcc1" presStyleIdx="2" presStyleCnt="4" custScaleX="99837" custScaleY="139113">
        <dgm:presLayoutVars>
          <dgm:bulletEnabled val="1"/>
        </dgm:presLayoutVars>
      </dgm:prSet>
      <dgm:spPr/>
      <dgm:t>
        <a:bodyPr/>
        <a:lstStyle/>
        <a:p>
          <a:endParaRPr lang="en-US"/>
        </a:p>
      </dgm:t>
    </dgm:pt>
    <dgm:pt modelId="{31BB079C-94BE-4F39-9290-ECEA7F10E763}" type="pres">
      <dgm:prSet presAssocID="{AD82C010-8553-4E80-BF22-04D1C678E70D}" presName="sp" presStyleCnt="0"/>
      <dgm:spPr/>
    </dgm:pt>
    <dgm:pt modelId="{75490F66-ED09-411A-B4F7-34CA5EF759D5}" type="pres">
      <dgm:prSet presAssocID="{CF653F8B-BADD-44F4-BAEF-47D498AE4A3B}" presName="composite" presStyleCnt="0"/>
      <dgm:spPr/>
    </dgm:pt>
    <dgm:pt modelId="{B411B1CE-5618-4895-83F6-E335A4828DFB}" type="pres">
      <dgm:prSet presAssocID="{CF653F8B-BADD-44F4-BAEF-47D498AE4A3B}" presName="parentText" presStyleLbl="alignNode1" presStyleIdx="3" presStyleCnt="4">
        <dgm:presLayoutVars>
          <dgm:chMax val="1"/>
          <dgm:bulletEnabled val="1"/>
        </dgm:presLayoutVars>
      </dgm:prSet>
      <dgm:spPr/>
      <dgm:t>
        <a:bodyPr/>
        <a:lstStyle/>
        <a:p>
          <a:endParaRPr lang="en-US"/>
        </a:p>
      </dgm:t>
    </dgm:pt>
    <dgm:pt modelId="{1A5B019E-C663-4D9D-BDDC-C60DCC1CF45A}" type="pres">
      <dgm:prSet presAssocID="{CF653F8B-BADD-44F4-BAEF-47D498AE4A3B}" presName="descendantText" presStyleLbl="alignAcc1" presStyleIdx="3" presStyleCnt="4" custScaleY="135420" custLinFactNeighborX="164" custLinFactNeighborY="10946">
        <dgm:presLayoutVars>
          <dgm:bulletEnabled val="1"/>
        </dgm:presLayoutVars>
      </dgm:prSet>
      <dgm:spPr/>
      <dgm:t>
        <a:bodyPr/>
        <a:lstStyle/>
        <a:p>
          <a:endParaRPr lang="en-US"/>
        </a:p>
      </dgm:t>
    </dgm:pt>
  </dgm:ptLst>
  <dgm:cxnLst>
    <dgm:cxn modelId="{40DF9559-9DCF-4A46-AE43-AB4385247B81}" type="presOf" srcId="{7EFD80CD-3010-4AC6-8EB9-5ABC646C6787}" destId="{41A082A9-B9DB-448F-B2B8-EA0F0F435B64}" srcOrd="0" destOrd="0" presId="urn:microsoft.com/office/officeart/2005/8/layout/chevron2"/>
    <dgm:cxn modelId="{952EAA47-4EC6-4011-9C84-7C2B1A6A2C8F}" srcId="{A1712508-DE07-4DC0-95A9-9F7672C757DE}" destId="{EF543415-EDBD-476E-A790-A5441CE6C01C}" srcOrd="5" destOrd="0" parTransId="{E6DB9423-C0F5-4533-B702-A54006D14CC4}" sibTransId="{22C56427-E783-47B5-A6F6-E5EB7F5D1E70}"/>
    <dgm:cxn modelId="{AA2E3567-F436-445D-801C-F625941646E9}" srcId="{A1712508-DE07-4DC0-95A9-9F7672C757DE}" destId="{5FFD5140-F237-40A6-8928-C8B650D6A1AF}" srcOrd="4" destOrd="0" parTransId="{62293A9C-89B1-4E20-A9E2-DAE76D448DF3}" sibTransId="{46A0A731-9B5B-4EC1-9D17-922C5A3666EB}"/>
    <dgm:cxn modelId="{25F7D2FC-E382-4048-B947-7811BDA48596}" srcId="{A1712508-DE07-4DC0-95A9-9F7672C757DE}" destId="{FC407CFC-2A52-4326-B08C-840353951C35}" srcOrd="1" destOrd="0" parTransId="{577999F4-E168-4EB3-868D-185136330E90}" sibTransId="{0841443D-B6A5-47DE-A1C0-1416299C6FC4}"/>
    <dgm:cxn modelId="{FD5BDC2E-3F69-485D-B35B-2D0F5D99FE90}" srcId="{A1712508-DE07-4DC0-95A9-9F7672C757DE}" destId="{8ED25C4B-688F-49F5-AAC4-73D3B7D19F0F}" srcOrd="0" destOrd="0" parTransId="{A43F840C-33A4-497E-93FA-3BD5B5D585DD}" sibTransId="{1ACA641F-9887-4A50-927B-1C965AA65DE0}"/>
    <dgm:cxn modelId="{DE4C49EB-0E4D-4081-9F55-FD20794E922E}" srcId="{CF653F8B-BADD-44F4-BAEF-47D498AE4A3B}" destId="{16D8FF0D-0F7F-491F-AF96-014478E8AC4C}" srcOrd="4" destOrd="0" parTransId="{7CA16D24-6DA5-4424-A858-0166B4B6D72C}" sibTransId="{04A0A4AB-A92C-4D62-8CFA-6695C9820FC1}"/>
    <dgm:cxn modelId="{19B5581F-2504-49F9-9891-F260D078A30D}" type="presOf" srcId="{CF653F8B-BADD-44F4-BAEF-47D498AE4A3B}" destId="{B411B1CE-5618-4895-83F6-E335A4828DFB}" srcOrd="0" destOrd="0" presId="urn:microsoft.com/office/officeart/2005/8/layout/chevron2"/>
    <dgm:cxn modelId="{E9F06F74-7A69-4A68-9990-2541D994D495}" type="presOf" srcId="{5C0C6E8C-FA60-4722-89D6-E76F74BC8A48}" destId="{AD3725D2-DA11-4AC9-913C-C846B6894A26}" srcOrd="0" destOrd="1" presId="urn:microsoft.com/office/officeart/2005/8/layout/chevron2"/>
    <dgm:cxn modelId="{5DF7EAD5-5AFB-47F6-A493-E5645664EF8A}" srcId="{7EFD80CD-3010-4AC6-8EB9-5ABC646C6787}" destId="{5C0C6E8C-FA60-4722-89D6-E76F74BC8A48}" srcOrd="1" destOrd="0" parTransId="{B42A204B-21C9-442E-A6FF-4E70FD86A74D}" sibTransId="{0E4118C4-A1BA-47D6-A711-2986CAAC3B19}"/>
    <dgm:cxn modelId="{F5C904E3-C21D-4A5E-8F0A-16459A66D7BC}" srcId="{2AF46DD6-578A-48C7-801A-7EE314491E45}" destId="{A1712508-DE07-4DC0-95A9-9F7672C757DE}" srcOrd="2" destOrd="0" parTransId="{E63A6187-13EA-4C90-A30E-16FBCBE22292}" sibTransId="{AD82C010-8553-4E80-BF22-04D1C678E70D}"/>
    <dgm:cxn modelId="{DD9D0428-9292-4BD4-8673-5E265C0C4BA3}" srcId="{3B5D6166-0AFA-4FCB-8A60-634A337D911F}" destId="{B5B09682-B63E-4D07-95B2-9A930EACDB9A}" srcOrd="1" destOrd="0" parTransId="{0A1611FA-6B44-4FB5-83E0-A15A3C45BC89}" sibTransId="{B8E375EF-0224-4AA1-8585-FB74934B43FA}"/>
    <dgm:cxn modelId="{7C6BD323-4917-4268-BAC5-ACAA07E31C09}" type="presOf" srcId="{221170C9-CD59-4627-9987-6B315D0A4377}" destId="{245601CD-FD29-44AF-ACE1-ADC42B29899E}" srcOrd="0" destOrd="2" presId="urn:microsoft.com/office/officeart/2005/8/layout/chevron2"/>
    <dgm:cxn modelId="{7BD901B7-E7BE-4C45-AC3A-97028F8A9119}" type="presOf" srcId="{75EFF4CF-DB03-40FB-8771-8ED54CECC844}" destId="{1A5B019E-C663-4D9D-BDDC-C60DCC1CF45A}" srcOrd="0" destOrd="5" presId="urn:microsoft.com/office/officeart/2005/8/layout/chevron2"/>
    <dgm:cxn modelId="{700A591F-5C81-468A-ACC4-D10C84B951CF}" type="presOf" srcId="{EF543415-EDBD-476E-A790-A5441CE6C01C}" destId="{245601CD-FD29-44AF-ACE1-ADC42B29899E}" srcOrd="0" destOrd="5" presId="urn:microsoft.com/office/officeart/2005/8/layout/chevron2"/>
    <dgm:cxn modelId="{17F04E30-CBDE-474B-98CB-3EC60A69CCE3}" type="presOf" srcId="{4D9416F6-1F9B-40F7-A88A-645B6C259D93}" destId="{38EA62B4-F683-477B-BEF3-06937FB66922}" srcOrd="0" destOrd="4" presId="urn:microsoft.com/office/officeart/2005/8/layout/chevron2"/>
    <dgm:cxn modelId="{31ADE284-8AD3-435D-A606-5DE7BC800E50}" srcId="{A1712508-DE07-4DC0-95A9-9F7672C757DE}" destId="{221170C9-CD59-4627-9987-6B315D0A4377}" srcOrd="2" destOrd="0" parTransId="{A0314C6B-FAEF-4304-B333-9CE5CBA63310}" sibTransId="{590264EE-462A-459E-AA09-7A858808EE2B}"/>
    <dgm:cxn modelId="{C4C0EB6E-8BC5-4FC1-B37E-9715978FD775}" srcId="{CF653F8B-BADD-44F4-BAEF-47D498AE4A3B}" destId="{75EFF4CF-DB03-40FB-8771-8ED54CECC844}" srcOrd="5" destOrd="0" parTransId="{56125111-6145-4199-9A57-22DCA980D2EA}" sibTransId="{456EE4DE-4367-42B6-BD75-190CF71FE174}"/>
    <dgm:cxn modelId="{B7D4C401-28B3-4701-8D4E-3E9801B274CF}" srcId="{A1712508-DE07-4DC0-95A9-9F7672C757DE}" destId="{C8D6C868-EABF-4EB0-B591-535CB07814B4}" srcOrd="3" destOrd="0" parTransId="{4E72E363-2F1B-4EC1-BBFE-8EDBB2332B9B}" sibTransId="{3403A925-4E62-412D-B373-9860A0BD1C0C}"/>
    <dgm:cxn modelId="{016F47D6-3F00-4B9A-A70C-4FCC4D9DA737}" type="presOf" srcId="{2AF46DD6-578A-48C7-801A-7EE314491E45}" destId="{9FB10E89-B4F0-4DCF-B2D2-BF1CADA23D12}" srcOrd="0" destOrd="0" presId="urn:microsoft.com/office/officeart/2005/8/layout/chevron2"/>
    <dgm:cxn modelId="{7C51825D-E34C-4BC5-92E9-EFB3536F8946}" type="presOf" srcId="{5BCC1C01-1654-47AD-9A90-40C7A37E772C}" destId="{38EA62B4-F683-477B-BEF3-06937FB66922}" srcOrd="0" destOrd="5" presId="urn:microsoft.com/office/officeart/2005/8/layout/chevron2"/>
    <dgm:cxn modelId="{287BB493-3BC0-4469-8169-A98BD36988DE}" type="presOf" srcId="{B29CEA18-C352-4C78-A961-AB7C7B4C3EF9}" destId="{1A5B019E-C663-4D9D-BDDC-C60DCC1CF45A}" srcOrd="0" destOrd="0" presId="urn:microsoft.com/office/officeart/2005/8/layout/chevron2"/>
    <dgm:cxn modelId="{07F2F545-4CF4-4383-869B-E093F40CA8D8}" srcId="{2AF46DD6-578A-48C7-801A-7EE314491E45}" destId="{CF653F8B-BADD-44F4-BAEF-47D498AE4A3B}" srcOrd="3" destOrd="0" parTransId="{F02F98BB-385A-4A20-8866-0B06F6545FC7}" sibTransId="{E6E3FB99-6364-48B8-BF1F-0B12F18B876F}"/>
    <dgm:cxn modelId="{20F221A9-C07F-4944-ADCD-58D1F91C2338}" srcId="{3B5D6166-0AFA-4FCB-8A60-634A337D911F}" destId="{52143DC3-8F81-4EB8-90C1-BB4E8BD3EEA1}" srcOrd="7" destOrd="0" parTransId="{4AC57A3E-FBF5-4FA0-B9D7-CA27E6B5881C}" sibTransId="{789A0DA5-CEC4-4693-BAC7-61278D81F691}"/>
    <dgm:cxn modelId="{40299754-8441-41B1-B92C-F07551417516}" srcId="{3B5D6166-0AFA-4FCB-8A60-634A337D911F}" destId="{637CAFB0-E3DF-43AF-967E-046BDF2C4DF0}" srcOrd="6" destOrd="0" parTransId="{41D372C4-52EC-4D11-93EB-A03F849CA1AB}" sibTransId="{AE033784-10CC-4BA2-9D8B-D054B9E7567F}"/>
    <dgm:cxn modelId="{446394E4-EA4F-4300-B858-2B6E95C64018}" srcId="{A1712508-DE07-4DC0-95A9-9F7672C757DE}" destId="{2EC7D502-324A-4A62-AC8C-8D13F4D991A4}" srcOrd="6" destOrd="0" parTransId="{95F0839F-D172-47F4-93AC-752DBBC49904}" sibTransId="{3258ED3A-B4DF-4656-888D-F9FDDA07ED20}"/>
    <dgm:cxn modelId="{50EA89CD-A52E-4F34-8611-B7B3F65C96F4}" srcId="{CF653F8B-BADD-44F4-BAEF-47D498AE4A3B}" destId="{B29CEA18-C352-4C78-A961-AB7C7B4C3EF9}" srcOrd="0" destOrd="0" parTransId="{CFADD867-647B-4B46-BECF-3F1CDE8E46F1}" sibTransId="{9E579206-D30D-47EF-97F8-E3F09BD5BC87}"/>
    <dgm:cxn modelId="{5BBB4490-6538-4E48-BCCA-626AF3B844CE}" srcId="{CF653F8B-BADD-44F4-BAEF-47D498AE4A3B}" destId="{78C79B38-6DFC-4034-8C2F-AF2281833D86}" srcOrd="3" destOrd="0" parTransId="{CA99E3E6-8BD5-4577-A8E4-24DC6C42416B}" sibTransId="{911018D3-D7B8-4607-96E9-B8C9A117CA8C}"/>
    <dgm:cxn modelId="{2DF1DC2E-135E-4BF3-936E-069186DB47A7}" srcId="{2AF46DD6-578A-48C7-801A-7EE314491E45}" destId="{3B5D6166-0AFA-4FCB-8A60-634A337D911F}" srcOrd="0" destOrd="0" parTransId="{74D06125-8165-4D79-8177-A86D9DFC70C4}" sibTransId="{EF8E40E6-59A7-4F34-A91D-98BFBC7475AF}"/>
    <dgm:cxn modelId="{ADA3AE53-A8E5-4400-930A-C428AEDB3964}" type="presOf" srcId="{C8D6C868-EABF-4EB0-B591-535CB07814B4}" destId="{245601CD-FD29-44AF-ACE1-ADC42B29899E}" srcOrd="0" destOrd="3" presId="urn:microsoft.com/office/officeart/2005/8/layout/chevron2"/>
    <dgm:cxn modelId="{79E45461-B24F-4DEB-AD3C-541E5AB76EA7}" type="presOf" srcId="{5FFD5140-F237-40A6-8928-C8B650D6A1AF}" destId="{245601CD-FD29-44AF-ACE1-ADC42B29899E}" srcOrd="0" destOrd="4" presId="urn:microsoft.com/office/officeart/2005/8/layout/chevron2"/>
    <dgm:cxn modelId="{BDC82ADB-5E0D-4D67-B59D-84593DA44CC2}" type="presOf" srcId="{78C79B38-6DFC-4034-8C2F-AF2281833D86}" destId="{1A5B019E-C663-4D9D-BDDC-C60DCC1CF45A}" srcOrd="0" destOrd="3" presId="urn:microsoft.com/office/officeart/2005/8/layout/chevron2"/>
    <dgm:cxn modelId="{8A9A3C29-A246-4BDA-99FF-9742FE53BDD4}" type="presOf" srcId="{5AF1B435-569C-4BDD-9C87-E33C6E7D9C3C}" destId="{38EA62B4-F683-477B-BEF3-06937FB66922}" srcOrd="0" destOrd="3" presId="urn:microsoft.com/office/officeart/2005/8/layout/chevron2"/>
    <dgm:cxn modelId="{5DE59B15-ECC6-400A-A5CB-F735B000A446}" type="presOf" srcId="{B5B09682-B63E-4D07-95B2-9A930EACDB9A}" destId="{38EA62B4-F683-477B-BEF3-06937FB66922}" srcOrd="0" destOrd="1" presId="urn:microsoft.com/office/officeart/2005/8/layout/chevron2"/>
    <dgm:cxn modelId="{2D10F4A5-A65B-41CA-B2F0-12C95471506C}" type="presOf" srcId="{592C20ED-DDB1-4B8C-8EF5-BCF88E0D5725}" destId="{AD3725D2-DA11-4AC9-913C-C846B6894A26}" srcOrd="0" destOrd="0" presId="urn:microsoft.com/office/officeart/2005/8/layout/chevron2"/>
    <dgm:cxn modelId="{3A417A89-E300-4130-9E8D-34DF9126C99C}" type="presOf" srcId="{25059C78-7DCF-4AC9-A282-FEE8C8C70B7A}" destId="{AD3725D2-DA11-4AC9-913C-C846B6894A26}" srcOrd="0" destOrd="2" presId="urn:microsoft.com/office/officeart/2005/8/layout/chevron2"/>
    <dgm:cxn modelId="{514C7384-B9EA-48D8-868F-0A47E2430BD3}" type="presOf" srcId="{8ED25C4B-688F-49F5-AAC4-73D3B7D19F0F}" destId="{245601CD-FD29-44AF-ACE1-ADC42B29899E}" srcOrd="0" destOrd="0" presId="urn:microsoft.com/office/officeart/2005/8/layout/chevron2"/>
    <dgm:cxn modelId="{668281C8-D515-4E31-A622-591886B23C94}" type="presOf" srcId="{A1712508-DE07-4DC0-95A9-9F7672C757DE}" destId="{4503EBF1-0586-4620-A6E9-89F94803B7B3}" srcOrd="0" destOrd="0" presId="urn:microsoft.com/office/officeart/2005/8/layout/chevron2"/>
    <dgm:cxn modelId="{F15C7C7B-E4FD-42F9-8762-905F932BB3B9}" srcId="{3B5D6166-0AFA-4FCB-8A60-634A337D911F}" destId="{5BCC1C01-1654-47AD-9A90-40C7A37E772C}" srcOrd="5" destOrd="0" parTransId="{5183C505-A7D1-43AD-919A-BC0C9C8F509B}" sibTransId="{15A8599F-F801-49A7-96EB-E47DEAF31D15}"/>
    <dgm:cxn modelId="{C96AA839-0042-4E97-B35A-CDE8DE6202B7}" type="presOf" srcId="{4073AF79-2211-46A3-9923-DBB81B48B6B8}" destId="{38EA62B4-F683-477B-BEF3-06937FB66922}" srcOrd="0" destOrd="0" presId="urn:microsoft.com/office/officeart/2005/8/layout/chevron2"/>
    <dgm:cxn modelId="{B8CFBD15-C3A8-4D23-822F-354E9295326F}" srcId="{7EFD80CD-3010-4AC6-8EB9-5ABC646C6787}" destId="{592C20ED-DDB1-4B8C-8EF5-BCF88E0D5725}" srcOrd="0" destOrd="0" parTransId="{ED1F6014-B7F2-4096-8333-61D5FB2DA724}" sibTransId="{1F81BE7A-F6A1-480E-AC46-9E5921625FBB}"/>
    <dgm:cxn modelId="{8B784BBA-4C5C-418A-A02D-5B6D526941FE}" type="presOf" srcId="{16D8FF0D-0F7F-491F-AF96-014478E8AC4C}" destId="{1A5B019E-C663-4D9D-BDDC-C60DCC1CF45A}" srcOrd="0" destOrd="4" presId="urn:microsoft.com/office/officeart/2005/8/layout/chevron2"/>
    <dgm:cxn modelId="{0253FE57-43F2-4FEA-A25D-83B548174D7E}" type="presOf" srcId="{3B5D6166-0AFA-4FCB-8A60-634A337D911F}" destId="{25890CE0-AEBE-49D4-95F4-2563BD8453C6}" srcOrd="0" destOrd="0" presId="urn:microsoft.com/office/officeart/2005/8/layout/chevron2"/>
    <dgm:cxn modelId="{1457F6B1-8A74-402B-B622-DB62F45FFCD8}" srcId="{3B5D6166-0AFA-4FCB-8A60-634A337D911F}" destId="{5AF1B435-569C-4BDD-9C87-E33C6E7D9C3C}" srcOrd="3" destOrd="0" parTransId="{51B07302-9E3E-4053-AFCD-AE1E1DF69152}" sibTransId="{5FD85A1A-E92B-49E1-B60C-1E23C51F0091}"/>
    <dgm:cxn modelId="{F53D6C64-C2FE-4049-8094-B8CD02239282}" srcId="{3B5D6166-0AFA-4FCB-8A60-634A337D911F}" destId="{7BB67C34-33B0-4BF7-AB8A-32A87B832373}" srcOrd="2" destOrd="0" parTransId="{D670A801-03E0-42E9-BC06-D7760A645065}" sibTransId="{8EC9A38F-23A6-41C3-99B3-C80ACCF3D0C6}"/>
    <dgm:cxn modelId="{E8F8A3C3-2330-480D-9039-EE0D0BA73A29}" type="presOf" srcId="{FC407CFC-2A52-4326-B08C-840353951C35}" destId="{245601CD-FD29-44AF-ACE1-ADC42B29899E}" srcOrd="0" destOrd="1" presId="urn:microsoft.com/office/officeart/2005/8/layout/chevron2"/>
    <dgm:cxn modelId="{10ACB6E5-45CB-4BBD-A891-0422927A52E2}" type="presOf" srcId="{637CAFB0-E3DF-43AF-967E-046BDF2C4DF0}" destId="{38EA62B4-F683-477B-BEF3-06937FB66922}" srcOrd="0" destOrd="6" presId="urn:microsoft.com/office/officeart/2005/8/layout/chevron2"/>
    <dgm:cxn modelId="{6A80A369-BFFD-4086-86AF-39006FCC09FE}" type="presOf" srcId="{2ADCDBD4-5233-470F-90FD-CB43CF23624F}" destId="{1A5B019E-C663-4D9D-BDDC-C60DCC1CF45A}" srcOrd="0" destOrd="1" presId="urn:microsoft.com/office/officeart/2005/8/layout/chevron2"/>
    <dgm:cxn modelId="{F4B8EEAC-6055-46C5-A593-3B260AEE0325}" type="presOf" srcId="{2EC7D502-324A-4A62-AC8C-8D13F4D991A4}" destId="{245601CD-FD29-44AF-ACE1-ADC42B29899E}" srcOrd="0" destOrd="6" presId="urn:microsoft.com/office/officeart/2005/8/layout/chevron2"/>
    <dgm:cxn modelId="{CAF8E236-56D9-42CF-A913-00CB4C31D02F}" srcId="{CF653F8B-BADD-44F4-BAEF-47D498AE4A3B}" destId="{2ADCDBD4-5233-470F-90FD-CB43CF23624F}" srcOrd="1" destOrd="0" parTransId="{95919DF8-A3CB-452E-BF6B-3680E8DF4180}" sibTransId="{B3143B91-F260-4745-A91E-C281D5DEE383}"/>
    <dgm:cxn modelId="{4C64D4BB-B797-44A1-93CC-78719B4266FE}" type="presOf" srcId="{2765C299-048F-43F6-BBED-CAFF83729CE9}" destId="{1A5B019E-C663-4D9D-BDDC-C60DCC1CF45A}" srcOrd="0" destOrd="2" presId="urn:microsoft.com/office/officeart/2005/8/layout/chevron2"/>
    <dgm:cxn modelId="{ABB58020-C746-44E3-92EF-8034E58A6722}" srcId="{2AF46DD6-578A-48C7-801A-7EE314491E45}" destId="{7EFD80CD-3010-4AC6-8EB9-5ABC646C6787}" srcOrd="1" destOrd="0" parTransId="{E3F69076-0494-4733-BF82-4511F651E91F}" sibTransId="{1D8DF64E-EB98-4C99-B8F0-AB203D74E424}"/>
    <dgm:cxn modelId="{DE706534-AB02-4A8D-8193-82CFF5619EC8}" type="presOf" srcId="{7BB67C34-33B0-4BF7-AB8A-32A87B832373}" destId="{38EA62B4-F683-477B-BEF3-06937FB66922}" srcOrd="0" destOrd="2" presId="urn:microsoft.com/office/officeart/2005/8/layout/chevron2"/>
    <dgm:cxn modelId="{410BB5BB-E52C-4F04-B2C8-CF9834390855}" srcId="{CF653F8B-BADD-44F4-BAEF-47D498AE4A3B}" destId="{2765C299-048F-43F6-BBED-CAFF83729CE9}" srcOrd="2" destOrd="0" parTransId="{653D4C38-6AAC-4370-A6DD-11177C690E10}" sibTransId="{C0CFC57D-DA44-4A8B-BE6C-76623B7FD702}"/>
    <dgm:cxn modelId="{5D49478A-6695-4C9E-BB25-D9DA9B4CE446}" type="presOf" srcId="{52143DC3-8F81-4EB8-90C1-BB4E8BD3EEA1}" destId="{38EA62B4-F683-477B-BEF3-06937FB66922}" srcOrd="0" destOrd="7" presId="urn:microsoft.com/office/officeart/2005/8/layout/chevron2"/>
    <dgm:cxn modelId="{635B35E6-63BB-4947-8F25-C11AAF6D1844}" srcId="{7EFD80CD-3010-4AC6-8EB9-5ABC646C6787}" destId="{25059C78-7DCF-4AC9-A282-FEE8C8C70B7A}" srcOrd="2" destOrd="0" parTransId="{547673A5-4862-4BAD-AC33-3FFBD37EF14F}" sibTransId="{61C71134-CE5E-40C9-830E-469539C68D7F}"/>
    <dgm:cxn modelId="{55DE9E76-A7EF-48A4-8DEF-8F127E190835}" srcId="{3B5D6166-0AFA-4FCB-8A60-634A337D911F}" destId="{4D9416F6-1F9B-40F7-A88A-645B6C259D93}" srcOrd="4" destOrd="0" parTransId="{F1483BEA-835E-4B85-9E18-BD3832CB9536}" sibTransId="{47886DB4-2033-421D-9E05-2F6C18887559}"/>
    <dgm:cxn modelId="{0B28372F-BD0E-408E-9B37-6704DDBB0695}" srcId="{3B5D6166-0AFA-4FCB-8A60-634A337D911F}" destId="{4073AF79-2211-46A3-9923-DBB81B48B6B8}" srcOrd="0" destOrd="0" parTransId="{1E3EBB8C-DC0C-4FC1-BD2A-8196E5A18A8E}" sibTransId="{7BCB35A6-A7C2-44B4-8541-3A14B3FECDEF}"/>
    <dgm:cxn modelId="{4D35BA5C-6D32-465B-A454-2B02E8029F46}" type="presParOf" srcId="{9FB10E89-B4F0-4DCF-B2D2-BF1CADA23D12}" destId="{0C0E4A15-B5CB-48BA-8FF6-B173C9B24EA9}" srcOrd="0" destOrd="0" presId="urn:microsoft.com/office/officeart/2005/8/layout/chevron2"/>
    <dgm:cxn modelId="{DDE45A00-F474-404C-A062-23F7BF000A15}" type="presParOf" srcId="{0C0E4A15-B5CB-48BA-8FF6-B173C9B24EA9}" destId="{25890CE0-AEBE-49D4-95F4-2563BD8453C6}" srcOrd="0" destOrd="0" presId="urn:microsoft.com/office/officeart/2005/8/layout/chevron2"/>
    <dgm:cxn modelId="{A6B50107-6D00-432C-95D4-36E6E1654B47}" type="presParOf" srcId="{0C0E4A15-B5CB-48BA-8FF6-B173C9B24EA9}" destId="{38EA62B4-F683-477B-BEF3-06937FB66922}" srcOrd="1" destOrd="0" presId="urn:microsoft.com/office/officeart/2005/8/layout/chevron2"/>
    <dgm:cxn modelId="{05C8AEF9-0192-4F75-BC18-9B0B7EB65C2D}" type="presParOf" srcId="{9FB10E89-B4F0-4DCF-B2D2-BF1CADA23D12}" destId="{F50AE68E-7AF0-492C-9F8E-9B8FE9851E1A}" srcOrd="1" destOrd="0" presId="urn:microsoft.com/office/officeart/2005/8/layout/chevron2"/>
    <dgm:cxn modelId="{FF109056-F63B-4883-856A-29A6D84BD81D}" type="presParOf" srcId="{9FB10E89-B4F0-4DCF-B2D2-BF1CADA23D12}" destId="{A502B6EF-988D-4046-B85E-F071DBC66ED2}" srcOrd="2" destOrd="0" presId="urn:microsoft.com/office/officeart/2005/8/layout/chevron2"/>
    <dgm:cxn modelId="{FB7A5960-FCBB-41B3-A5CF-C510FA443A26}" type="presParOf" srcId="{A502B6EF-988D-4046-B85E-F071DBC66ED2}" destId="{41A082A9-B9DB-448F-B2B8-EA0F0F435B64}" srcOrd="0" destOrd="0" presId="urn:microsoft.com/office/officeart/2005/8/layout/chevron2"/>
    <dgm:cxn modelId="{F3CB4D77-D9C8-47D7-A8DC-E34878EC95F1}" type="presParOf" srcId="{A502B6EF-988D-4046-B85E-F071DBC66ED2}" destId="{AD3725D2-DA11-4AC9-913C-C846B6894A26}" srcOrd="1" destOrd="0" presId="urn:microsoft.com/office/officeart/2005/8/layout/chevron2"/>
    <dgm:cxn modelId="{39885EE9-A971-4B6A-ADE8-E8ACE0252FE7}" type="presParOf" srcId="{9FB10E89-B4F0-4DCF-B2D2-BF1CADA23D12}" destId="{BA93FCAF-4E53-480D-B760-BDDE76C89AC4}" srcOrd="3" destOrd="0" presId="urn:microsoft.com/office/officeart/2005/8/layout/chevron2"/>
    <dgm:cxn modelId="{1EC51D81-D849-4A54-AC69-8F79BECB6FD6}" type="presParOf" srcId="{9FB10E89-B4F0-4DCF-B2D2-BF1CADA23D12}" destId="{959191CF-764F-44C6-9F1E-CC0EC2F80CC3}" srcOrd="4" destOrd="0" presId="urn:microsoft.com/office/officeart/2005/8/layout/chevron2"/>
    <dgm:cxn modelId="{1337B828-F601-4DA3-80B5-35CB9B3C6627}" type="presParOf" srcId="{959191CF-764F-44C6-9F1E-CC0EC2F80CC3}" destId="{4503EBF1-0586-4620-A6E9-89F94803B7B3}" srcOrd="0" destOrd="0" presId="urn:microsoft.com/office/officeart/2005/8/layout/chevron2"/>
    <dgm:cxn modelId="{87AC46A3-F999-481D-985B-93B4F16E470C}" type="presParOf" srcId="{959191CF-764F-44C6-9F1E-CC0EC2F80CC3}" destId="{245601CD-FD29-44AF-ACE1-ADC42B29899E}" srcOrd="1" destOrd="0" presId="urn:microsoft.com/office/officeart/2005/8/layout/chevron2"/>
    <dgm:cxn modelId="{B29295C6-126E-4E47-ABE5-8F8138E4C092}" type="presParOf" srcId="{9FB10E89-B4F0-4DCF-B2D2-BF1CADA23D12}" destId="{31BB079C-94BE-4F39-9290-ECEA7F10E763}" srcOrd="5" destOrd="0" presId="urn:microsoft.com/office/officeart/2005/8/layout/chevron2"/>
    <dgm:cxn modelId="{AC302FCE-A96F-4821-8173-C0FCBCE14E5F}" type="presParOf" srcId="{9FB10E89-B4F0-4DCF-B2D2-BF1CADA23D12}" destId="{75490F66-ED09-411A-B4F7-34CA5EF759D5}" srcOrd="6" destOrd="0" presId="urn:microsoft.com/office/officeart/2005/8/layout/chevron2"/>
    <dgm:cxn modelId="{596BD36A-35CA-4F7E-8853-9200CF27BE2B}" type="presParOf" srcId="{75490F66-ED09-411A-B4F7-34CA5EF759D5}" destId="{B411B1CE-5618-4895-83F6-E335A4828DFB}" srcOrd="0" destOrd="0" presId="urn:microsoft.com/office/officeart/2005/8/layout/chevron2"/>
    <dgm:cxn modelId="{4CDE9CD3-E2AD-4A93-B0AF-77683FA74176}" type="presParOf" srcId="{75490F66-ED09-411A-B4F7-34CA5EF759D5}" destId="{1A5B019E-C663-4D9D-BDDC-C60DCC1CF45A}" srcOrd="1" destOrd="0" presId="urn:microsoft.com/office/officeart/2005/8/layout/chevron2"/>
  </dgm:cxnLst>
  <dgm:bg>
    <a:solidFill>
      <a:schemeClr val="accent3">
        <a:lumMod val="40000"/>
        <a:lumOff val="6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F46DD6-578A-48C7-801A-7EE314491E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3B5D6166-0AFA-4FCB-8A60-634A337D911F}">
      <dgm:prSet phldrT="[Text]"/>
      <dgm:spPr/>
      <dgm:t>
        <a:bodyPr/>
        <a:lstStyle/>
        <a:p>
          <a:r>
            <a:rPr lang="en-US" dirty="0"/>
            <a:t>Receipt of kits at NICD</a:t>
          </a:r>
        </a:p>
      </dgm:t>
    </dgm:pt>
    <dgm:pt modelId="{74D06125-8165-4D79-8177-A86D9DFC70C4}" type="parTrans" cxnId="{2DF1DC2E-135E-4BF3-936E-069186DB47A7}">
      <dgm:prSet/>
      <dgm:spPr/>
      <dgm:t>
        <a:bodyPr/>
        <a:lstStyle/>
        <a:p>
          <a:endParaRPr lang="en-US"/>
        </a:p>
      </dgm:t>
    </dgm:pt>
    <dgm:pt modelId="{EF8E40E6-59A7-4F34-A91D-98BFBC7475AF}" type="sibTrans" cxnId="{2DF1DC2E-135E-4BF3-936E-069186DB47A7}">
      <dgm:prSet/>
      <dgm:spPr/>
      <dgm:t>
        <a:bodyPr/>
        <a:lstStyle/>
        <a:p>
          <a:endParaRPr lang="en-US"/>
        </a:p>
      </dgm:t>
    </dgm:pt>
    <dgm:pt modelId="{B5B09682-B63E-4D07-95B2-9A930EACDB9A}">
      <dgm:prSet phldrT="[Text]" custT="1"/>
      <dgm:spPr/>
      <dgm:t>
        <a:bodyPr/>
        <a:lstStyle/>
        <a:p>
          <a:r>
            <a:rPr lang="en-US" sz="1100" dirty="0"/>
            <a:t>Supplier must complete evaluation submission form </a:t>
          </a:r>
          <a:r>
            <a:rPr lang="en-US" sz="1100" dirty="0" smtClean="0"/>
            <a:t>FML1267</a:t>
          </a:r>
          <a:endParaRPr lang="en-US" sz="1100" dirty="0"/>
        </a:p>
      </dgm:t>
    </dgm:pt>
    <dgm:pt modelId="{0A1611FA-6B44-4FB5-83E0-A15A3C45BC89}" type="parTrans" cxnId="{DD9D0428-9292-4BD4-8673-5E265C0C4BA3}">
      <dgm:prSet/>
      <dgm:spPr/>
      <dgm:t>
        <a:bodyPr/>
        <a:lstStyle/>
        <a:p>
          <a:endParaRPr lang="en-US"/>
        </a:p>
      </dgm:t>
    </dgm:pt>
    <dgm:pt modelId="{B8E375EF-0224-4AA1-8585-FB74934B43FA}" type="sibTrans" cxnId="{DD9D0428-9292-4BD4-8673-5E265C0C4BA3}">
      <dgm:prSet/>
      <dgm:spPr/>
      <dgm:t>
        <a:bodyPr/>
        <a:lstStyle/>
        <a:p>
          <a:endParaRPr lang="en-US"/>
        </a:p>
      </dgm:t>
    </dgm:pt>
    <dgm:pt modelId="{7EFD80CD-3010-4AC6-8EB9-5ABC646C6787}">
      <dgm:prSet phldrT="[Text]"/>
      <dgm:spPr/>
      <dgm:t>
        <a:bodyPr/>
        <a:lstStyle/>
        <a:p>
          <a:r>
            <a:rPr lang="en-US" dirty="0"/>
            <a:t>Pre-Screen</a:t>
          </a:r>
        </a:p>
      </dgm:t>
    </dgm:pt>
    <dgm:pt modelId="{E3F69076-0494-4733-BF82-4511F651E91F}" type="parTrans" cxnId="{ABB58020-C746-44E3-92EF-8034E58A6722}">
      <dgm:prSet/>
      <dgm:spPr/>
      <dgm:t>
        <a:bodyPr/>
        <a:lstStyle/>
        <a:p>
          <a:endParaRPr lang="en-US"/>
        </a:p>
      </dgm:t>
    </dgm:pt>
    <dgm:pt modelId="{1D8DF64E-EB98-4C99-B8F0-AB203D74E424}" type="sibTrans" cxnId="{ABB58020-C746-44E3-92EF-8034E58A6722}">
      <dgm:prSet/>
      <dgm:spPr/>
      <dgm:t>
        <a:bodyPr/>
        <a:lstStyle/>
        <a:p>
          <a:endParaRPr lang="en-US"/>
        </a:p>
      </dgm:t>
    </dgm:pt>
    <dgm:pt modelId="{592C20ED-DDB1-4B8C-8EF5-BCF88E0D5725}">
      <dgm:prSet phldrT="[Text]" custT="1"/>
      <dgm:spPr/>
      <dgm:t>
        <a:bodyPr/>
        <a:lstStyle/>
        <a:p>
          <a:r>
            <a:rPr lang="en-US" sz="1100" dirty="0"/>
            <a:t>NICD verify all documentation submitted with the application</a:t>
          </a:r>
        </a:p>
      </dgm:t>
    </dgm:pt>
    <dgm:pt modelId="{ED1F6014-B7F2-4096-8333-61D5FB2DA724}" type="parTrans" cxnId="{B8CFBD15-C3A8-4D23-822F-354E9295326F}">
      <dgm:prSet/>
      <dgm:spPr/>
      <dgm:t>
        <a:bodyPr/>
        <a:lstStyle/>
        <a:p>
          <a:endParaRPr lang="en-US"/>
        </a:p>
      </dgm:t>
    </dgm:pt>
    <dgm:pt modelId="{1F81BE7A-F6A1-480E-AC46-9E5921625FBB}" type="sibTrans" cxnId="{B8CFBD15-C3A8-4D23-822F-354E9295326F}">
      <dgm:prSet/>
      <dgm:spPr/>
      <dgm:t>
        <a:bodyPr/>
        <a:lstStyle/>
        <a:p>
          <a:endParaRPr lang="en-US"/>
        </a:p>
      </dgm:t>
    </dgm:pt>
    <dgm:pt modelId="{5C0C6E8C-FA60-4722-89D6-E76F74BC8A48}">
      <dgm:prSet phldrT="[Text]" custT="1"/>
      <dgm:spPr/>
      <dgm:t>
        <a:bodyPr/>
        <a:lstStyle/>
        <a:p>
          <a:r>
            <a:rPr lang="en-US" sz="1100" dirty="0"/>
            <a:t>Pre-screen completed prior to testing</a:t>
          </a:r>
        </a:p>
      </dgm:t>
    </dgm:pt>
    <dgm:pt modelId="{B42A204B-21C9-442E-A6FF-4E70FD86A74D}" type="parTrans" cxnId="{5DF7EAD5-5AFB-47F6-A493-E5645664EF8A}">
      <dgm:prSet/>
      <dgm:spPr/>
      <dgm:t>
        <a:bodyPr/>
        <a:lstStyle/>
        <a:p>
          <a:endParaRPr lang="en-US"/>
        </a:p>
      </dgm:t>
    </dgm:pt>
    <dgm:pt modelId="{0E4118C4-A1BA-47D6-A711-2986CAAC3B19}" type="sibTrans" cxnId="{5DF7EAD5-5AFB-47F6-A493-E5645664EF8A}">
      <dgm:prSet/>
      <dgm:spPr/>
      <dgm:t>
        <a:bodyPr/>
        <a:lstStyle/>
        <a:p>
          <a:endParaRPr lang="en-US"/>
        </a:p>
      </dgm:t>
    </dgm:pt>
    <dgm:pt modelId="{7BB67C34-33B0-4BF7-AB8A-32A87B832373}">
      <dgm:prSet phldrT="[Text]" custT="1"/>
      <dgm:spPr/>
      <dgm:t>
        <a:bodyPr/>
        <a:lstStyle/>
        <a:p>
          <a:r>
            <a:rPr lang="en-GB" sz="1100" dirty="0" smtClean="0"/>
            <a:t>If supplier intends to submit more than one test kit, a new form for each test kit must be completed</a:t>
          </a:r>
          <a:endParaRPr lang="en-US" sz="1100" dirty="0"/>
        </a:p>
      </dgm:t>
    </dgm:pt>
    <dgm:pt modelId="{D670A801-03E0-42E9-BC06-D7760A645065}" type="parTrans" cxnId="{F53D6C64-C2FE-4049-8094-B8CD02239282}">
      <dgm:prSet/>
      <dgm:spPr/>
      <dgm:t>
        <a:bodyPr/>
        <a:lstStyle/>
        <a:p>
          <a:endParaRPr lang="en-US"/>
        </a:p>
      </dgm:t>
    </dgm:pt>
    <dgm:pt modelId="{8EC9A38F-23A6-41C3-99B3-C80ACCF3D0C6}" type="sibTrans" cxnId="{F53D6C64-C2FE-4049-8094-B8CD02239282}">
      <dgm:prSet/>
      <dgm:spPr/>
      <dgm:t>
        <a:bodyPr/>
        <a:lstStyle/>
        <a:p>
          <a:endParaRPr lang="en-US"/>
        </a:p>
      </dgm:t>
    </dgm:pt>
    <dgm:pt modelId="{52143DC3-8F81-4EB8-90C1-BB4E8BD3EEA1}">
      <dgm:prSet phldrT="[Text]" custT="1"/>
      <dgm:spPr/>
      <dgm:t>
        <a:bodyPr/>
        <a:lstStyle/>
        <a:p>
          <a:endParaRPr lang="en-US" sz="1400" dirty="0"/>
        </a:p>
      </dgm:t>
    </dgm:pt>
    <dgm:pt modelId="{4AC57A3E-FBF5-4FA0-B9D7-CA27E6B5881C}" type="parTrans" cxnId="{20F221A9-C07F-4944-ADCD-58D1F91C2338}">
      <dgm:prSet/>
      <dgm:spPr/>
      <dgm:t>
        <a:bodyPr/>
        <a:lstStyle/>
        <a:p>
          <a:endParaRPr lang="en-US"/>
        </a:p>
      </dgm:t>
    </dgm:pt>
    <dgm:pt modelId="{789A0DA5-CEC4-4693-BAC7-61278D81F691}" type="sibTrans" cxnId="{20F221A9-C07F-4944-ADCD-58D1F91C2338}">
      <dgm:prSet/>
      <dgm:spPr/>
      <dgm:t>
        <a:bodyPr/>
        <a:lstStyle/>
        <a:p>
          <a:endParaRPr lang="en-US"/>
        </a:p>
      </dgm:t>
    </dgm:pt>
    <dgm:pt modelId="{637CAFB0-E3DF-43AF-967E-046BDF2C4DF0}">
      <dgm:prSet phldrT="[Text]" custT="1"/>
      <dgm:spPr/>
      <dgm:t>
        <a:bodyPr/>
        <a:lstStyle/>
        <a:p>
          <a:r>
            <a:rPr lang="en-US" sz="1100" dirty="0"/>
            <a:t>Copy of </a:t>
          </a:r>
          <a:r>
            <a:rPr lang="en-US" sz="1100" dirty="0" smtClean="0"/>
            <a:t>the signed page is </a:t>
          </a:r>
          <a:r>
            <a:rPr lang="en-US" sz="1100" dirty="0"/>
            <a:t>given to supplier</a:t>
          </a:r>
        </a:p>
      </dgm:t>
    </dgm:pt>
    <dgm:pt modelId="{41D372C4-52EC-4D11-93EB-A03F849CA1AB}" type="parTrans" cxnId="{40299754-8441-41B1-B92C-F07551417516}">
      <dgm:prSet/>
      <dgm:spPr/>
      <dgm:t>
        <a:bodyPr/>
        <a:lstStyle/>
        <a:p>
          <a:endParaRPr lang="en-US"/>
        </a:p>
      </dgm:t>
    </dgm:pt>
    <dgm:pt modelId="{AE033784-10CC-4BA2-9D8B-D054B9E7567F}" type="sibTrans" cxnId="{40299754-8441-41B1-B92C-F07551417516}">
      <dgm:prSet/>
      <dgm:spPr/>
      <dgm:t>
        <a:bodyPr/>
        <a:lstStyle/>
        <a:p>
          <a:endParaRPr lang="en-US"/>
        </a:p>
      </dgm:t>
    </dgm:pt>
    <dgm:pt modelId="{4073AF79-2211-46A3-9923-DBB81B48B6B8}">
      <dgm:prSet phldrT="[Text]" custT="1"/>
      <dgm:spPr/>
      <dgm:t>
        <a:bodyPr/>
        <a:lstStyle/>
        <a:p>
          <a:endParaRPr lang="en-US" sz="1400" dirty="0"/>
        </a:p>
      </dgm:t>
    </dgm:pt>
    <dgm:pt modelId="{1E3EBB8C-DC0C-4FC1-BD2A-8196E5A18A8E}" type="parTrans" cxnId="{0B28372F-BD0E-408E-9B37-6704DDBB0695}">
      <dgm:prSet/>
      <dgm:spPr/>
      <dgm:t>
        <a:bodyPr/>
        <a:lstStyle/>
        <a:p>
          <a:endParaRPr lang="en-US"/>
        </a:p>
      </dgm:t>
    </dgm:pt>
    <dgm:pt modelId="{7BCB35A6-A7C2-44B4-8541-3A14B3FECDEF}" type="sibTrans" cxnId="{0B28372F-BD0E-408E-9B37-6704DDBB0695}">
      <dgm:prSet/>
      <dgm:spPr/>
      <dgm:t>
        <a:bodyPr/>
        <a:lstStyle/>
        <a:p>
          <a:endParaRPr lang="en-US"/>
        </a:p>
      </dgm:t>
    </dgm:pt>
    <dgm:pt modelId="{25059C78-7DCF-4AC9-A282-FEE8C8C70B7A}">
      <dgm:prSet phldrT="[Text]" custT="1"/>
      <dgm:spPr/>
      <dgm:t>
        <a:bodyPr/>
        <a:lstStyle/>
        <a:p>
          <a:r>
            <a:rPr lang="en-US" sz="1100" dirty="0"/>
            <a:t>If all supporting evidence is available for each kit and pre-screen requirements met, testing will commence</a:t>
          </a:r>
        </a:p>
      </dgm:t>
    </dgm:pt>
    <dgm:pt modelId="{547673A5-4862-4BAD-AC33-3FFBD37EF14F}" type="parTrans" cxnId="{635B35E6-63BB-4947-8F25-C11AAF6D1844}">
      <dgm:prSet/>
      <dgm:spPr/>
      <dgm:t>
        <a:bodyPr/>
        <a:lstStyle/>
        <a:p>
          <a:endParaRPr lang="en-US"/>
        </a:p>
      </dgm:t>
    </dgm:pt>
    <dgm:pt modelId="{61C71134-CE5E-40C9-830E-469539C68D7F}" type="sibTrans" cxnId="{635B35E6-63BB-4947-8F25-C11AAF6D1844}">
      <dgm:prSet/>
      <dgm:spPr/>
      <dgm:t>
        <a:bodyPr/>
        <a:lstStyle/>
        <a:p>
          <a:endParaRPr lang="en-US"/>
        </a:p>
      </dgm:t>
    </dgm:pt>
    <dgm:pt modelId="{CF653F8B-BADD-44F4-BAEF-47D498AE4A3B}">
      <dgm:prSet/>
      <dgm:spPr/>
      <dgm:t>
        <a:bodyPr/>
        <a:lstStyle/>
        <a:p>
          <a:r>
            <a:rPr lang="en-US" dirty="0"/>
            <a:t>Rapid testing- Full Evaluation</a:t>
          </a:r>
        </a:p>
      </dgm:t>
    </dgm:pt>
    <dgm:pt modelId="{F02F98BB-385A-4A20-8866-0B06F6545FC7}" type="parTrans" cxnId="{07F2F545-4CF4-4383-869B-E093F40CA8D8}">
      <dgm:prSet/>
      <dgm:spPr/>
      <dgm:t>
        <a:bodyPr/>
        <a:lstStyle/>
        <a:p>
          <a:endParaRPr lang="en-US"/>
        </a:p>
      </dgm:t>
    </dgm:pt>
    <dgm:pt modelId="{E6E3FB99-6364-48B8-BF1F-0B12F18B876F}" type="sibTrans" cxnId="{07F2F545-4CF4-4383-869B-E093F40CA8D8}">
      <dgm:prSet/>
      <dgm:spPr/>
      <dgm:t>
        <a:bodyPr/>
        <a:lstStyle/>
        <a:p>
          <a:endParaRPr lang="en-US"/>
        </a:p>
      </dgm:t>
    </dgm:pt>
    <dgm:pt modelId="{B29CEA18-C352-4C78-A961-AB7C7B4C3EF9}">
      <dgm:prSet custT="1"/>
      <dgm:spPr/>
      <dgm:t>
        <a:bodyPr/>
        <a:lstStyle/>
        <a:p>
          <a:endParaRPr lang="en-US" sz="1200" dirty="0"/>
        </a:p>
      </dgm:t>
    </dgm:pt>
    <dgm:pt modelId="{CFADD867-647B-4B46-BECF-3F1CDE8E46F1}" type="parTrans" cxnId="{50EA89CD-A52E-4F34-8611-B7B3F65C96F4}">
      <dgm:prSet/>
      <dgm:spPr/>
      <dgm:t>
        <a:bodyPr/>
        <a:lstStyle/>
        <a:p>
          <a:endParaRPr lang="en-US"/>
        </a:p>
      </dgm:t>
    </dgm:pt>
    <dgm:pt modelId="{9E579206-D30D-47EF-97F8-E3F09BD5BC87}" type="sibTrans" cxnId="{50EA89CD-A52E-4F34-8611-B7B3F65C96F4}">
      <dgm:prSet/>
      <dgm:spPr/>
      <dgm:t>
        <a:bodyPr/>
        <a:lstStyle/>
        <a:p>
          <a:endParaRPr lang="en-US"/>
        </a:p>
      </dgm:t>
    </dgm:pt>
    <dgm:pt modelId="{75EFF4CF-DB03-40FB-8771-8ED54CECC844}">
      <dgm:prSet custT="1"/>
      <dgm:spPr/>
      <dgm:t>
        <a:bodyPr/>
        <a:lstStyle/>
        <a:p>
          <a:endParaRPr lang="en-US" sz="1200" dirty="0"/>
        </a:p>
      </dgm:t>
    </dgm:pt>
    <dgm:pt modelId="{56125111-6145-4199-9A57-22DCA980D2EA}" type="parTrans" cxnId="{C4C0EB6E-8BC5-4FC1-B37E-9715978FD775}">
      <dgm:prSet/>
      <dgm:spPr/>
      <dgm:t>
        <a:bodyPr/>
        <a:lstStyle/>
        <a:p>
          <a:endParaRPr lang="en-US"/>
        </a:p>
      </dgm:t>
    </dgm:pt>
    <dgm:pt modelId="{456EE4DE-4367-42B6-BD75-190CF71FE174}" type="sibTrans" cxnId="{C4C0EB6E-8BC5-4FC1-B37E-9715978FD775}">
      <dgm:prSet/>
      <dgm:spPr/>
      <dgm:t>
        <a:bodyPr/>
        <a:lstStyle/>
        <a:p>
          <a:endParaRPr lang="en-US"/>
        </a:p>
      </dgm:t>
    </dgm:pt>
    <dgm:pt modelId="{2ADCDBD4-5233-470F-90FD-CB43CF23624F}">
      <dgm:prSet custT="1"/>
      <dgm:spPr/>
      <dgm:t>
        <a:bodyPr/>
        <a:lstStyle/>
        <a:p>
          <a:r>
            <a:rPr lang="en-US" sz="1200" dirty="0"/>
            <a:t>The full evaluation tests for analytical sensitivity and specificity </a:t>
          </a:r>
        </a:p>
      </dgm:t>
    </dgm:pt>
    <dgm:pt modelId="{95919DF8-A3CB-452E-BF6B-3680E8DF4180}" type="parTrans" cxnId="{CAF8E236-56D9-42CF-A913-00CB4C31D02F}">
      <dgm:prSet/>
      <dgm:spPr/>
      <dgm:t>
        <a:bodyPr/>
        <a:lstStyle/>
        <a:p>
          <a:endParaRPr lang="en-US"/>
        </a:p>
      </dgm:t>
    </dgm:pt>
    <dgm:pt modelId="{B3143B91-F260-4745-A91E-C281D5DEE383}" type="sibTrans" cxnId="{CAF8E236-56D9-42CF-A913-00CB4C31D02F}">
      <dgm:prSet/>
      <dgm:spPr/>
      <dgm:t>
        <a:bodyPr/>
        <a:lstStyle/>
        <a:p>
          <a:endParaRPr lang="en-US"/>
        </a:p>
      </dgm:t>
    </dgm:pt>
    <dgm:pt modelId="{2765C299-048F-43F6-BBED-CAFF83729CE9}">
      <dgm:prSet custT="1"/>
      <dgm:spPr/>
      <dgm:t>
        <a:bodyPr/>
        <a:lstStyle/>
        <a:p>
          <a:r>
            <a:rPr lang="en-US" sz="1200" dirty="0"/>
            <a:t>Only known </a:t>
          </a:r>
          <a:r>
            <a:rPr lang="en-US" sz="1200" dirty="0" smtClean="0"/>
            <a:t>Syphilis </a:t>
          </a:r>
          <a:r>
            <a:rPr lang="en-US" sz="1200" dirty="0"/>
            <a:t>negative and </a:t>
          </a:r>
          <a:r>
            <a:rPr lang="en-US" sz="1200" dirty="0" smtClean="0"/>
            <a:t>Syphilis </a:t>
          </a:r>
          <a:r>
            <a:rPr lang="en-US" sz="1200" dirty="0"/>
            <a:t>positives </a:t>
          </a:r>
          <a:r>
            <a:rPr lang="en-US" sz="1200" dirty="0" smtClean="0"/>
            <a:t>panels are tested for the Syphilis kits</a:t>
          </a:r>
          <a:endParaRPr lang="en-US" sz="1200" dirty="0"/>
        </a:p>
      </dgm:t>
    </dgm:pt>
    <dgm:pt modelId="{653D4C38-6AAC-4370-A6DD-11177C690E10}" type="parTrans" cxnId="{410BB5BB-E52C-4F04-B2C8-CF9834390855}">
      <dgm:prSet/>
      <dgm:spPr/>
      <dgm:t>
        <a:bodyPr/>
        <a:lstStyle/>
        <a:p>
          <a:endParaRPr lang="en-US"/>
        </a:p>
      </dgm:t>
    </dgm:pt>
    <dgm:pt modelId="{C0CFC57D-DA44-4A8B-BE6C-76623B7FD702}" type="sibTrans" cxnId="{410BB5BB-E52C-4F04-B2C8-CF9834390855}">
      <dgm:prSet/>
      <dgm:spPr/>
      <dgm:t>
        <a:bodyPr/>
        <a:lstStyle/>
        <a:p>
          <a:endParaRPr lang="en-US"/>
        </a:p>
      </dgm:t>
    </dgm:pt>
    <dgm:pt modelId="{78C79B38-6DFC-4034-8C2F-AF2281833D86}">
      <dgm:prSet custT="1"/>
      <dgm:spPr/>
      <dgm:t>
        <a:bodyPr/>
        <a:lstStyle/>
        <a:p>
          <a:r>
            <a:rPr lang="en-US" sz="1200" dirty="0"/>
            <a:t>A full </a:t>
          </a:r>
          <a:r>
            <a:rPr lang="en-US" sz="1200" dirty="0" smtClean="0"/>
            <a:t>score </a:t>
          </a:r>
          <a:r>
            <a:rPr lang="en-US" sz="1200" dirty="0"/>
            <a:t>must be achieved for the kit to pass the evaluation</a:t>
          </a:r>
        </a:p>
      </dgm:t>
    </dgm:pt>
    <dgm:pt modelId="{CA99E3E6-8BD5-4577-A8E4-24DC6C42416B}" type="parTrans" cxnId="{5BBB4490-6538-4E48-BCCA-626AF3B844CE}">
      <dgm:prSet/>
      <dgm:spPr/>
      <dgm:t>
        <a:bodyPr/>
        <a:lstStyle/>
        <a:p>
          <a:endParaRPr lang="en-US"/>
        </a:p>
      </dgm:t>
    </dgm:pt>
    <dgm:pt modelId="{911018D3-D7B8-4607-96E9-B8C9A117CA8C}" type="sibTrans" cxnId="{5BBB4490-6538-4E48-BCCA-626AF3B844CE}">
      <dgm:prSet/>
      <dgm:spPr/>
      <dgm:t>
        <a:bodyPr/>
        <a:lstStyle/>
        <a:p>
          <a:endParaRPr lang="en-US"/>
        </a:p>
      </dgm:t>
    </dgm:pt>
    <dgm:pt modelId="{16D8FF0D-0F7F-491F-AF96-014478E8AC4C}">
      <dgm:prSet custT="1"/>
      <dgm:spPr/>
      <dgm:t>
        <a:bodyPr/>
        <a:lstStyle/>
        <a:p>
          <a:r>
            <a:rPr lang="en-US" sz="1200" dirty="0"/>
            <a:t>Formal reports will be generated and issued only after permission </a:t>
          </a:r>
          <a:r>
            <a:rPr lang="en-US" sz="1200" dirty="0" smtClean="0"/>
            <a:t>has been granted </a:t>
          </a:r>
          <a:r>
            <a:rPr lang="en-US" sz="1200" dirty="0"/>
            <a:t>by Treasury</a:t>
          </a:r>
        </a:p>
      </dgm:t>
    </dgm:pt>
    <dgm:pt modelId="{7CA16D24-6DA5-4424-A858-0166B4B6D72C}" type="parTrans" cxnId="{DE4C49EB-0E4D-4081-9F55-FD20794E922E}">
      <dgm:prSet/>
      <dgm:spPr/>
      <dgm:t>
        <a:bodyPr/>
        <a:lstStyle/>
        <a:p>
          <a:endParaRPr lang="en-US"/>
        </a:p>
      </dgm:t>
    </dgm:pt>
    <dgm:pt modelId="{04A0A4AB-A92C-4D62-8CFA-6695C9820FC1}" type="sibTrans" cxnId="{DE4C49EB-0E4D-4081-9F55-FD20794E922E}">
      <dgm:prSet/>
      <dgm:spPr/>
      <dgm:t>
        <a:bodyPr/>
        <a:lstStyle/>
        <a:p>
          <a:endParaRPr lang="en-US"/>
        </a:p>
      </dgm:t>
    </dgm:pt>
    <dgm:pt modelId="{4F0AE369-4BC0-49B7-BC72-2FA313DA3FDC}">
      <dgm:prSet phldrT="[Text]" custT="1"/>
      <dgm:spPr/>
      <dgm:t>
        <a:bodyPr/>
        <a:lstStyle/>
        <a:p>
          <a:r>
            <a:rPr lang="en-US" sz="1100" dirty="0" smtClean="0"/>
            <a:t>NICD will date stamp and sign the form</a:t>
          </a:r>
          <a:endParaRPr lang="en-US" sz="1100" dirty="0"/>
        </a:p>
      </dgm:t>
    </dgm:pt>
    <dgm:pt modelId="{0945A2F7-5BB6-459E-87A1-AB4E64CA9363}" type="parTrans" cxnId="{17C9C2A8-4DA8-49FD-B344-C49980AA5A49}">
      <dgm:prSet/>
      <dgm:spPr/>
      <dgm:t>
        <a:bodyPr/>
        <a:lstStyle/>
        <a:p>
          <a:endParaRPr lang="en-US"/>
        </a:p>
      </dgm:t>
    </dgm:pt>
    <dgm:pt modelId="{882CAD20-BED3-4A2C-A229-EB18057E0E91}" type="sibTrans" cxnId="{17C9C2A8-4DA8-49FD-B344-C49980AA5A49}">
      <dgm:prSet/>
      <dgm:spPr/>
      <dgm:t>
        <a:bodyPr/>
        <a:lstStyle/>
        <a:p>
          <a:endParaRPr lang="en-US"/>
        </a:p>
      </dgm:t>
    </dgm:pt>
    <dgm:pt modelId="{968D853D-5D67-4475-BC38-C2DCBA9F1BE2}">
      <dgm:prSet phldrT="[Text]" custT="1"/>
      <dgm:spPr/>
      <dgm:t>
        <a:bodyPr/>
        <a:lstStyle/>
        <a:p>
          <a:r>
            <a:rPr lang="en-GB" sz="1100" dirty="0" smtClean="0"/>
            <a:t>FML1267 must be used for Syphilis kits (400 test devices, same lot number)</a:t>
          </a:r>
          <a:endParaRPr lang="en-US" sz="1100" dirty="0"/>
        </a:p>
      </dgm:t>
    </dgm:pt>
    <dgm:pt modelId="{B19F9439-B33C-4DAF-B1FB-E389DF4B1265}" type="parTrans" cxnId="{56D66897-EBEB-40E3-BCDC-A2B3E911D385}">
      <dgm:prSet/>
      <dgm:spPr/>
      <dgm:t>
        <a:bodyPr/>
        <a:lstStyle/>
        <a:p>
          <a:endParaRPr lang="en-US"/>
        </a:p>
      </dgm:t>
    </dgm:pt>
    <dgm:pt modelId="{B4688B55-7AD7-4C57-B42B-2E7D16127921}" type="sibTrans" cxnId="{56D66897-EBEB-40E3-BCDC-A2B3E911D385}">
      <dgm:prSet/>
      <dgm:spPr/>
      <dgm:t>
        <a:bodyPr/>
        <a:lstStyle/>
        <a:p>
          <a:endParaRPr lang="en-US"/>
        </a:p>
      </dgm:t>
    </dgm:pt>
    <dgm:pt modelId="{E9219813-0114-47D4-9B25-C2FFB2EC9ED9}">
      <dgm:prSet custT="1"/>
      <dgm:spPr/>
      <dgm:t>
        <a:bodyPr/>
        <a:lstStyle/>
        <a:p>
          <a:r>
            <a:rPr lang="en-US" sz="1200" dirty="0" smtClean="0"/>
            <a:t>For the Dual HIV/Syphilis kits, the following panels are tested: Syphilis negative, Syphilis positive, HIV/Syphilis dual positive, HIV positive and HIV negative</a:t>
          </a:r>
          <a:endParaRPr lang="en-US" sz="1200" dirty="0"/>
        </a:p>
      </dgm:t>
    </dgm:pt>
    <dgm:pt modelId="{AE302340-7C75-4E71-8B92-CB3752AD5F9B}" type="parTrans" cxnId="{2E80009D-F592-4EFC-AA09-3B2B46021A8D}">
      <dgm:prSet/>
      <dgm:spPr/>
      <dgm:t>
        <a:bodyPr/>
        <a:lstStyle/>
        <a:p>
          <a:endParaRPr lang="en-US"/>
        </a:p>
      </dgm:t>
    </dgm:pt>
    <dgm:pt modelId="{EBC7A0CE-CEA7-453C-A032-1310B68991A5}" type="sibTrans" cxnId="{2E80009D-F592-4EFC-AA09-3B2B46021A8D}">
      <dgm:prSet/>
      <dgm:spPr/>
      <dgm:t>
        <a:bodyPr/>
        <a:lstStyle/>
        <a:p>
          <a:endParaRPr lang="en-US"/>
        </a:p>
      </dgm:t>
    </dgm:pt>
    <dgm:pt modelId="{408DEA3B-E434-4237-9BB9-1A125AF0D64C}">
      <dgm:prSet phldrT="[Text]" custT="1"/>
      <dgm:spPr/>
      <dgm:t>
        <a:bodyPr/>
        <a:lstStyle/>
        <a:p>
          <a:r>
            <a:rPr lang="en-GB" sz="1100" dirty="0" smtClean="0"/>
            <a:t>FML1267 must be used Dual HIV/Syphilis kits (400 test devices, same lot number)</a:t>
          </a:r>
          <a:endParaRPr lang="en-US" sz="1100" dirty="0"/>
        </a:p>
      </dgm:t>
    </dgm:pt>
    <dgm:pt modelId="{0120E87F-68B0-4677-8429-288CC37D6818}" type="parTrans" cxnId="{3F4C098D-E707-46B5-B334-E789BC35C759}">
      <dgm:prSet/>
      <dgm:spPr/>
      <dgm:t>
        <a:bodyPr/>
        <a:lstStyle/>
        <a:p>
          <a:endParaRPr lang="en-US"/>
        </a:p>
      </dgm:t>
    </dgm:pt>
    <dgm:pt modelId="{A8CE50EC-E426-4E6E-BC5F-F9ABCC10E605}" type="sibTrans" cxnId="{3F4C098D-E707-46B5-B334-E789BC35C759}">
      <dgm:prSet/>
      <dgm:spPr/>
      <dgm:t>
        <a:bodyPr/>
        <a:lstStyle/>
        <a:p>
          <a:endParaRPr lang="en-US"/>
        </a:p>
      </dgm:t>
    </dgm:pt>
    <dgm:pt modelId="{94937A7B-100F-4174-8999-7113E409FF6E}">
      <dgm:prSet phldrT="[Text]" custT="1"/>
      <dgm:spPr/>
      <dgm:t>
        <a:bodyPr/>
        <a:lstStyle/>
        <a:p>
          <a:endParaRPr lang="en-US" sz="1100" dirty="0"/>
        </a:p>
      </dgm:t>
    </dgm:pt>
    <dgm:pt modelId="{82ABF6B3-C69A-458F-A833-F6C6F27B2C44}" type="parTrans" cxnId="{0B5C23AD-C3B2-462B-A75D-1CD1FD3F58A1}">
      <dgm:prSet/>
      <dgm:spPr/>
      <dgm:t>
        <a:bodyPr/>
        <a:lstStyle/>
        <a:p>
          <a:endParaRPr lang="en-US"/>
        </a:p>
      </dgm:t>
    </dgm:pt>
    <dgm:pt modelId="{A1BE190E-82B4-400F-95A6-517971296AAE}" type="sibTrans" cxnId="{0B5C23AD-C3B2-462B-A75D-1CD1FD3F58A1}">
      <dgm:prSet/>
      <dgm:spPr/>
      <dgm:t>
        <a:bodyPr/>
        <a:lstStyle/>
        <a:p>
          <a:endParaRPr lang="en-US"/>
        </a:p>
      </dgm:t>
    </dgm:pt>
    <dgm:pt modelId="{60816B73-7CAC-494B-AD66-A7C521D1ECC4}">
      <dgm:prSet phldrT="[Text]" custT="1"/>
      <dgm:spPr/>
      <dgm:t>
        <a:bodyPr/>
        <a:lstStyle/>
        <a:p>
          <a:r>
            <a:rPr lang="en-US" sz="1100" dirty="0" smtClean="0"/>
            <a:t>Those kits that met the pre-screen requirements will have a full evaluation</a:t>
          </a:r>
          <a:endParaRPr lang="en-US" sz="1100" dirty="0"/>
        </a:p>
      </dgm:t>
    </dgm:pt>
    <dgm:pt modelId="{458C3680-0235-4DC3-99DC-1EBE4A498C37}" type="parTrans" cxnId="{4B503B07-429B-4ABD-8543-348B4D604E86}">
      <dgm:prSet/>
      <dgm:spPr/>
      <dgm:t>
        <a:bodyPr/>
        <a:lstStyle/>
        <a:p>
          <a:endParaRPr lang="en-US"/>
        </a:p>
      </dgm:t>
    </dgm:pt>
    <dgm:pt modelId="{109B31C0-FA42-4E35-9A3E-16F6BBCE5593}" type="sibTrans" cxnId="{4B503B07-429B-4ABD-8543-348B4D604E86}">
      <dgm:prSet/>
      <dgm:spPr/>
      <dgm:t>
        <a:bodyPr/>
        <a:lstStyle/>
        <a:p>
          <a:endParaRPr lang="en-US"/>
        </a:p>
      </dgm:t>
    </dgm:pt>
    <dgm:pt modelId="{9FB10E89-B4F0-4DCF-B2D2-BF1CADA23D12}" type="pres">
      <dgm:prSet presAssocID="{2AF46DD6-578A-48C7-801A-7EE314491E45}" presName="linearFlow" presStyleCnt="0">
        <dgm:presLayoutVars>
          <dgm:dir/>
          <dgm:animLvl val="lvl"/>
          <dgm:resizeHandles val="exact"/>
        </dgm:presLayoutVars>
      </dgm:prSet>
      <dgm:spPr/>
      <dgm:t>
        <a:bodyPr/>
        <a:lstStyle/>
        <a:p>
          <a:endParaRPr lang="en-US"/>
        </a:p>
      </dgm:t>
    </dgm:pt>
    <dgm:pt modelId="{0C0E4A15-B5CB-48BA-8FF6-B173C9B24EA9}" type="pres">
      <dgm:prSet presAssocID="{3B5D6166-0AFA-4FCB-8A60-634A337D911F}" presName="composite" presStyleCnt="0"/>
      <dgm:spPr/>
    </dgm:pt>
    <dgm:pt modelId="{25890CE0-AEBE-49D4-95F4-2563BD8453C6}" type="pres">
      <dgm:prSet presAssocID="{3B5D6166-0AFA-4FCB-8A60-634A337D911F}" presName="parentText" presStyleLbl="alignNode1" presStyleIdx="0" presStyleCnt="3">
        <dgm:presLayoutVars>
          <dgm:chMax val="1"/>
          <dgm:bulletEnabled val="1"/>
        </dgm:presLayoutVars>
      </dgm:prSet>
      <dgm:spPr/>
      <dgm:t>
        <a:bodyPr/>
        <a:lstStyle/>
        <a:p>
          <a:endParaRPr lang="en-US"/>
        </a:p>
      </dgm:t>
    </dgm:pt>
    <dgm:pt modelId="{38EA62B4-F683-477B-BEF3-06937FB66922}" type="pres">
      <dgm:prSet presAssocID="{3B5D6166-0AFA-4FCB-8A60-634A337D911F}" presName="descendantText" presStyleLbl="alignAcc1" presStyleIdx="0" presStyleCnt="3" custScaleX="100657" custScaleY="123286" custLinFactNeighborX="-335" custLinFactNeighborY="-1852">
        <dgm:presLayoutVars>
          <dgm:bulletEnabled val="1"/>
        </dgm:presLayoutVars>
      </dgm:prSet>
      <dgm:spPr/>
      <dgm:t>
        <a:bodyPr/>
        <a:lstStyle/>
        <a:p>
          <a:endParaRPr lang="en-US"/>
        </a:p>
      </dgm:t>
    </dgm:pt>
    <dgm:pt modelId="{F50AE68E-7AF0-492C-9F8E-9B8FE9851E1A}" type="pres">
      <dgm:prSet presAssocID="{EF8E40E6-59A7-4F34-A91D-98BFBC7475AF}" presName="sp" presStyleCnt="0"/>
      <dgm:spPr/>
    </dgm:pt>
    <dgm:pt modelId="{A502B6EF-988D-4046-B85E-F071DBC66ED2}" type="pres">
      <dgm:prSet presAssocID="{7EFD80CD-3010-4AC6-8EB9-5ABC646C6787}" presName="composite" presStyleCnt="0"/>
      <dgm:spPr/>
    </dgm:pt>
    <dgm:pt modelId="{41A082A9-B9DB-448F-B2B8-EA0F0F435B64}" type="pres">
      <dgm:prSet presAssocID="{7EFD80CD-3010-4AC6-8EB9-5ABC646C6787}" presName="parentText" presStyleLbl="alignNode1" presStyleIdx="1" presStyleCnt="3">
        <dgm:presLayoutVars>
          <dgm:chMax val="1"/>
          <dgm:bulletEnabled val="1"/>
        </dgm:presLayoutVars>
      </dgm:prSet>
      <dgm:spPr/>
      <dgm:t>
        <a:bodyPr/>
        <a:lstStyle/>
        <a:p>
          <a:endParaRPr lang="en-US"/>
        </a:p>
      </dgm:t>
    </dgm:pt>
    <dgm:pt modelId="{AD3725D2-DA11-4AC9-913C-C846B6894A26}" type="pres">
      <dgm:prSet presAssocID="{7EFD80CD-3010-4AC6-8EB9-5ABC646C6787}" presName="descendantText" presStyleLbl="alignAcc1" presStyleIdx="1" presStyleCnt="3" custScaleY="111180" custLinFactNeighborX="-150" custLinFactNeighborY="-3802">
        <dgm:presLayoutVars>
          <dgm:bulletEnabled val="1"/>
        </dgm:presLayoutVars>
      </dgm:prSet>
      <dgm:spPr/>
      <dgm:t>
        <a:bodyPr/>
        <a:lstStyle/>
        <a:p>
          <a:endParaRPr lang="en-US"/>
        </a:p>
      </dgm:t>
    </dgm:pt>
    <dgm:pt modelId="{BA93FCAF-4E53-480D-B760-BDDE76C89AC4}" type="pres">
      <dgm:prSet presAssocID="{1D8DF64E-EB98-4C99-B8F0-AB203D74E424}" presName="sp" presStyleCnt="0"/>
      <dgm:spPr/>
    </dgm:pt>
    <dgm:pt modelId="{75490F66-ED09-411A-B4F7-34CA5EF759D5}" type="pres">
      <dgm:prSet presAssocID="{CF653F8B-BADD-44F4-BAEF-47D498AE4A3B}" presName="composite" presStyleCnt="0"/>
      <dgm:spPr/>
    </dgm:pt>
    <dgm:pt modelId="{B411B1CE-5618-4895-83F6-E335A4828DFB}" type="pres">
      <dgm:prSet presAssocID="{CF653F8B-BADD-44F4-BAEF-47D498AE4A3B}" presName="parentText" presStyleLbl="alignNode1" presStyleIdx="2" presStyleCnt="3">
        <dgm:presLayoutVars>
          <dgm:chMax val="1"/>
          <dgm:bulletEnabled val="1"/>
        </dgm:presLayoutVars>
      </dgm:prSet>
      <dgm:spPr/>
      <dgm:t>
        <a:bodyPr/>
        <a:lstStyle/>
        <a:p>
          <a:endParaRPr lang="en-US"/>
        </a:p>
      </dgm:t>
    </dgm:pt>
    <dgm:pt modelId="{1A5B019E-C663-4D9D-BDDC-C60DCC1CF45A}" type="pres">
      <dgm:prSet presAssocID="{CF653F8B-BADD-44F4-BAEF-47D498AE4A3B}" presName="descendantText" presStyleLbl="alignAcc1" presStyleIdx="2" presStyleCnt="3" custScaleY="135420" custLinFactNeighborX="164" custLinFactNeighborY="10946">
        <dgm:presLayoutVars>
          <dgm:bulletEnabled val="1"/>
        </dgm:presLayoutVars>
      </dgm:prSet>
      <dgm:spPr/>
      <dgm:t>
        <a:bodyPr/>
        <a:lstStyle/>
        <a:p>
          <a:endParaRPr lang="en-US"/>
        </a:p>
      </dgm:t>
    </dgm:pt>
  </dgm:ptLst>
  <dgm:cxnLst>
    <dgm:cxn modelId="{5D49478A-6695-4C9E-BB25-D9DA9B4CE446}" type="presOf" srcId="{52143DC3-8F81-4EB8-90C1-BB4E8BD3EEA1}" destId="{38EA62B4-F683-477B-BEF3-06937FB66922}" srcOrd="0" destOrd="7" presId="urn:microsoft.com/office/officeart/2005/8/layout/chevron2"/>
    <dgm:cxn modelId="{635B35E6-63BB-4947-8F25-C11AAF6D1844}" srcId="{7EFD80CD-3010-4AC6-8EB9-5ABC646C6787}" destId="{25059C78-7DCF-4AC9-A282-FEE8C8C70B7A}" srcOrd="2" destOrd="0" parTransId="{547673A5-4862-4BAD-AC33-3FFBD37EF14F}" sibTransId="{61C71134-CE5E-40C9-830E-469539C68D7F}"/>
    <dgm:cxn modelId="{DE4C49EB-0E4D-4081-9F55-FD20794E922E}" srcId="{CF653F8B-BADD-44F4-BAEF-47D498AE4A3B}" destId="{16D8FF0D-0F7F-491F-AF96-014478E8AC4C}" srcOrd="5" destOrd="0" parTransId="{7CA16D24-6DA5-4424-A858-0166B4B6D72C}" sibTransId="{04A0A4AB-A92C-4D62-8CFA-6695C9820FC1}"/>
    <dgm:cxn modelId="{C4C0EB6E-8BC5-4FC1-B37E-9715978FD775}" srcId="{CF653F8B-BADD-44F4-BAEF-47D498AE4A3B}" destId="{75EFF4CF-DB03-40FB-8771-8ED54CECC844}" srcOrd="6" destOrd="0" parTransId="{56125111-6145-4199-9A57-22DCA980D2EA}" sibTransId="{456EE4DE-4367-42B6-BD75-190CF71FE174}"/>
    <dgm:cxn modelId="{50EA89CD-A52E-4F34-8611-B7B3F65C96F4}" srcId="{CF653F8B-BADD-44F4-BAEF-47D498AE4A3B}" destId="{B29CEA18-C352-4C78-A961-AB7C7B4C3EF9}" srcOrd="0" destOrd="0" parTransId="{CFADD867-647B-4B46-BECF-3F1CDE8E46F1}" sibTransId="{9E579206-D30D-47EF-97F8-E3F09BD5BC87}"/>
    <dgm:cxn modelId="{3F4C098D-E707-46B5-B334-E789BC35C759}" srcId="{3B5D6166-0AFA-4FCB-8A60-634A337D911F}" destId="{408DEA3B-E434-4237-9BB9-1A125AF0D64C}" srcOrd="3" destOrd="0" parTransId="{0120E87F-68B0-4677-8429-288CC37D6818}" sibTransId="{A8CE50EC-E426-4E6E-BC5F-F9ABCC10E605}"/>
    <dgm:cxn modelId="{CAF8E236-56D9-42CF-A913-00CB4C31D02F}" srcId="{CF653F8B-BADD-44F4-BAEF-47D498AE4A3B}" destId="{2ADCDBD4-5233-470F-90FD-CB43CF23624F}" srcOrd="1" destOrd="0" parTransId="{95919DF8-A3CB-452E-BF6B-3680E8DF4180}" sibTransId="{B3143B91-F260-4745-A91E-C281D5DEE383}"/>
    <dgm:cxn modelId="{5DF7EAD5-5AFB-47F6-A493-E5645664EF8A}" srcId="{7EFD80CD-3010-4AC6-8EB9-5ABC646C6787}" destId="{5C0C6E8C-FA60-4722-89D6-E76F74BC8A48}" srcOrd="1" destOrd="0" parTransId="{B42A204B-21C9-442E-A6FF-4E70FD86A74D}" sibTransId="{0E4118C4-A1BA-47D6-A711-2986CAAC3B19}"/>
    <dgm:cxn modelId="{17C9C2A8-4DA8-49FD-B344-C49980AA5A49}" srcId="{3B5D6166-0AFA-4FCB-8A60-634A337D911F}" destId="{4F0AE369-4BC0-49B7-BC72-2FA313DA3FDC}" srcOrd="5" destOrd="0" parTransId="{0945A2F7-5BB6-459E-87A1-AB4E64CA9363}" sibTransId="{882CAD20-BED3-4A2C-A229-EB18057E0E91}"/>
    <dgm:cxn modelId="{DD9D0428-9292-4BD4-8673-5E265C0C4BA3}" srcId="{3B5D6166-0AFA-4FCB-8A60-634A337D911F}" destId="{B5B09682-B63E-4D07-95B2-9A930EACDB9A}" srcOrd="1" destOrd="0" parTransId="{0A1611FA-6B44-4FB5-83E0-A15A3C45BC89}" sibTransId="{B8E375EF-0224-4AA1-8585-FB74934B43FA}"/>
    <dgm:cxn modelId="{07D2E4B0-3AF1-4143-877B-1994CE701049}" type="presOf" srcId="{E9219813-0114-47D4-9B25-C2FFB2EC9ED9}" destId="{1A5B019E-C663-4D9D-BDDC-C60DCC1CF45A}" srcOrd="0" destOrd="3" presId="urn:microsoft.com/office/officeart/2005/8/layout/chevron2"/>
    <dgm:cxn modelId="{2E80009D-F592-4EFC-AA09-3B2B46021A8D}" srcId="{CF653F8B-BADD-44F4-BAEF-47D498AE4A3B}" destId="{E9219813-0114-47D4-9B25-C2FFB2EC9ED9}" srcOrd="3" destOrd="0" parTransId="{AE302340-7C75-4E71-8B92-CB3752AD5F9B}" sibTransId="{EBC7A0CE-CEA7-453C-A032-1310B68991A5}"/>
    <dgm:cxn modelId="{40DF9559-9DCF-4A46-AE43-AB4385247B81}" type="presOf" srcId="{7EFD80CD-3010-4AC6-8EB9-5ABC646C6787}" destId="{41A082A9-B9DB-448F-B2B8-EA0F0F435B64}" srcOrd="0" destOrd="0" presId="urn:microsoft.com/office/officeart/2005/8/layout/chevron2"/>
    <dgm:cxn modelId="{0253FE57-43F2-4FEA-A25D-83B548174D7E}" type="presOf" srcId="{3B5D6166-0AFA-4FCB-8A60-634A337D911F}" destId="{25890CE0-AEBE-49D4-95F4-2563BD8453C6}" srcOrd="0" destOrd="0" presId="urn:microsoft.com/office/officeart/2005/8/layout/chevron2"/>
    <dgm:cxn modelId="{6A80A369-BFFD-4086-86AF-39006FCC09FE}" type="presOf" srcId="{2ADCDBD4-5233-470F-90FD-CB43CF23624F}" destId="{1A5B019E-C663-4D9D-BDDC-C60DCC1CF45A}" srcOrd="0" destOrd="1" presId="urn:microsoft.com/office/officeart/2005/8/layout/chevron2"/>
    <dgm:cxn modelId="{C96AA839-0042-4E97-B35A-CDE8DE6202B7}" type="presOf" srcId="{4073AF79-2211-46A3-9923-DBB81B48B6B8}" destId="{38EA62B4-F683-477B-BEF3-06937FB66922}" srcOrd="0" destOrd="0" presId="urn:microsoft.com/office/officeart/2005/8/layout/chevron2"/>
    <dgm:cxn modelId="{07F2F545-4CF4-4383-869B-E093F40CA8D8}" srcId="{2AF46DD6-578A-48C7-801A-7EE314491E45}" destId="{CF653F8B-BADD-44F4-BAEF-47D498AE4A3B}" srcOrd="2" destOrd="0" parTransId="{F02F98BB-385A-4A20-8866-0B06F6545FC7}" sibTransId="{E6E3FB99-6364-48B8-BF1F-0B12F18B876F}"/>
    <dgm:cxn modelId="{ABB58020-C746-44E3-92EF-8034E58A6722}" srcId="{2AF46DD6-578A-48C7-801A-7EE314491E45}" destId="{7EFD80CD-3010-4AC6-8EB9-5ABC646C6787}" srcOrd="1" destOrd="0" parTransId="{E3F69076-0494-4733-BF82-4511F651E91F}" sibTransId="{1D8DF64E-EB98-4C99-B8F0-AB203D74E424}"/>
    <dgm:cxn modelId="{761035E1-CAC8-4A15-B721-93C3E7DF2A74}" type="presOf" srcId="{60816B73-7CAC-494B-AD66-A7C521D1ECC4}" destId="{AD3725D2-DA11-4AC9-913C-C846B6894A26}" srcOrd="0" destOrd="3" presId="urn:microsoft.com/office/officeart/2005/8/layout/chevron2"/>
    <dgm:cxn modelId="{4C64D4BB-B797-44A1-93CC-78719B4266FE}" type="presOf" srcId="{2765C299-048F-43F6-BBED-CAFF83729CE9}" destId="{1A5B019E-C663-4D9D-BDDC-C60DCC1CF45A}" srcOrd="0" destOrd="2" presId="urn:microsoft.com/office/officeart/2005/8/layout/chevron2"/>
    <dgm:cxn modelId="{E9F06F74-7A69-4A68-9990-2541D994D495}" type="presOf" srcId="{5C0C6E8C-FA60-4722-89D6-E76F74BC8A48}" destId="{AD3725D2-DA11-4AC9-913C-C846B6894A26}" srcOrd="0" destOrd="1" presId="urn:microsoft.com/office/officeart/2005/8/layout/chevron2"/>
    <dgm:cxn modelId="{BDC82ADB-5E0D-4D67-B59D-84593DA44CC2}" type="presOf" srcId="{78C79B38-6DFC-4034-8C2F-AF2281833D86}" destId="{1A5B019E-C663-4D9D-BDDC-C60DCC1CF45A}" srcOrd="0" destOrd="4" presId="urn:microsoft.com/office/officeart/2005/8/layout/chevron2"/>
    <dgm:cxn modelId="{8A3EF268-5896-46E6-9B8A-CB8C0EE134BF}" type="presOf" srcId="{408DEA3B-E434-4237-9BB9-1A125AF0D64C}" destId="{38EA62B4-F683-477B-BEF3-06937FB66922}" srcOrd="0" destOrd="3" presId="urn:microsoft.com/office/officeart/2005/8/layout/chevron2"/>
    <dgm:cxn modelId="{56D66897-EBEB-40E3-BCDC-A2B3E911D385}" srcId="{3B5D6166-0AFA-4FCB-8A60-634A337D911F}" destId="{968D853D-5D67-4475-BC38-C2DCBA9F1BE2}" srcOrd="2" destOrd="0" parTransId="{B19F9439-B33C-4DAF-B1FB-E389DF4B1265}" sibTransId="{B4688B55-7AD7-4C57-B42B-2E7D16127921}"/>
    <dgm:cxn modelId="{5BBB4490-6538-4E48-BCCA-626AF3B844CE}" srcId="{CF653F8B-BADD-44F4-BAEF-47D498AE4A3B}" destId="{78C79B38-6DFC-4034-8C2F-AF2281833D86}" srcOrd="4" destOrd="0" parTransId="{CA99E3E6-8BD5-4577-A8E4-24DC6C42416B}" sibTransId="{911018D3-D7B8-4607-96E9-B8C9A117CA8C}"/>
    <dgm:cxn modelId="{4B503B07-429B-4ABD-8543-348B4D604E86}" srcId="{7EFD80CD-3010-4AC6-8EB9-5ABC646C6787}" destId="{60816B73-7CAC-494B-AD66-A7C521D1ECC4}" srcOrd="3" destOrd="0" parTransId="{458C3680-0235-4DC3-99DC-1EBE4A498C37}" sibTransId="{109B31C0-FA42-4E35-9A3E-16F6BBCE5593}"/>
    <dgm:cxn modelId="{0B5C23AD-C3B2-462B-A75D-1CD1FD3F58A1}" srcId="{7EFD80CD-3010-4AC6-8EB9-5ABC646C6787}" destId="{94937A7B-100F-4174-8999-7113E409FF6E}" srcOrd="4" destOrd="0" parTransId="{82ABF6B3-C69A-458F-A833-F6C6F27B2C44}" sibTransId="{A1BE190E-82B4-400F-95A6-517971296AAE}"/>
    <dgm:cxn modelId="{016F47D6-3F00-4B9A-A70C-4FCC4D9DA737}" type="presOf" srcId="{2AF46DD6-578A-48C7-801A-7EE314491E45}" destId="{9FB10E89-B4F0-4DCF-B2D2-BF1CADA23D12}" srcOrd="0" destOrd="0" presId="urn:microsoft.com/office/officeart/2005/8/layout/chevron2"/>
    <dgm:cxn modelId="{F53D6C64-C2FE-4049-8094-B8CD02239282}" srcId="{3B5D6166-0AFA-4FCB-8A60-634A337D911F}" destId="{7BB67C34-33B0-4BF7-AB8A-32A87B832373}" srcOrd="4" destOrd="0" parTransId="{D670A801-03E0-42E9-BC06-D7760A645065}" sibTransId="{8EC9A38F-23A6-41C3-99B3-C80ACCF3D0C6}"/>
    <dgm:cxn modelId="{2D10F4A5-A65B-41CA-B2F0-12C95471506C}" type="presOf" srcId="{592C20ED-DDB1-4B8C-8EF5-BCF88E0D5725}" destId="{AD3725D2-DA11-4AC9-913C-C846B6894A26}" srcOrd="0" destOrd="0" presId="urn:microsoft.com/office/officeart/2005/8/layout/chevron2"/>
    <dgm:cxn modelId="{54EF74B6-5A2D-4158-A7D9-1D4A127C3327}" type="presOf" srcId="{94937A7B-100F-4174-8999-7113E409FF6E}" destId="{AD3725D2-DA11-4AC9-913C-C846B6894A26}" srcOrd="0" destOrd="4" presId="urn:microsoft.com/office/officeart/2005/8/layout/chevron2"/>
    <dgm:cxn modelId="{0B28372F-BD0E-408E-9B37-6704DDBB0695}" srcId="{3B5D6166-0AFA-4FCB-8A60-634A337D911F}" destId="{4073AF79-2211-46A3-9923-DBB81B48B6B8}" srcOrd="0" destOrd="0" parTransId="{1E3EBB8C-DC0C-4FC1-BD2A-8196E5A18A8E}" sibTransId="{7BCB35A6-A7C2-44B4-8541-3A14B3FECDEF}"/>
    <dgm:cxn modelId="{40299754-8441-41B1-B92C-F07551417516}" srcId="{3B5D6166-0AFA-4FCB-8A60-634A337D911F}" destId="{637CAFB0-E3DF-43AF-967E-046BDF2C4DF0}" srcOrd="6" destOrd="0" parTransId="{41D372C4-52EC-4D11-93EB-A03F849CA1AB}" sibTransId="{AE033784-10CC-4BA2-9D8B-D054B9E7567F}"/>
    <dgm:cxn modelId="{8B784BBA-4C5C-418A-A02D-5B6D526941FE}" type="presOf" srcId="{16D8FF0D-0F7F-491F-AF96-014478E8AC4C}" destId="{1A5B019E-C663-4D9D-BDDC-C60DCC1CF45A}" srcOrd="0" destOrd="5" presId="urn:microsoft.com/office/officeart/2005/8/layout/chevron2"/>
    <dgm:cxn modelId="{20F221A9-C07F-4944-ADCD-58D1F91C2338}" srcId="{3B5D6166-0AFA-4FCB-8A60-634A337D911F}" destId="{52143DC3-8F81-4EB8-90C1-BB4E8BD3EEA1}" srcOrd="7" destOrd="0" parTransId="{4AC57A3E-FBF5-4FA0-B9D7-CA27E6B5881C}" sibTransId="{789A0DA5-CEC4-4693-BAC7-61278D81F691}"/>
    <dgm:cxn modelId="{10ACB6E5-45CB-4BBD-A891-0422927A52E2}" type="presOf" srcId="{637CAFB0-E3DF-43AF-967E-046BDF2C4DF0}" destId="{38EA62B4-F683-477B-BEF3-06937FB66922}" srcOrd="0" destOrd="6" presId="urn:microsoft.com/office/officeart/2005/8/layout/chevron2"/>
    <dgm:cxn modelId="{19B5581F-2504-49F9-9891-F260D078A30D}" type="presOf" srcId="{CF653F8B-BADD-44F4-BAEF-47D498AE4A3B}" destId="{B411B1CE-5618-4895-83F6-E335A4828DFB}" srcOrd="0" destOrd="0" presId="urn:microsoft.com/office/officeart/2005/8/layout/chevron2"/>
    <dgm:cxn modelId="{5DE59B15-ECC6-400A-A5CB-F735B000A446}" type="presOf" srcId="{B5B09682-B63E-4D07-95B2-9A930EACDB9A}" destId="{38EA62B4-F683-477B-BEF3-06937FB66922}" srcOrd="0" destOrd="1" presId="urn:microsoft.com/office/officeart/2005/8/layout/chevron2"/>
    <dgm:cxn modelId="{410BB5BB-E52C-4F04-B2C8-CF9834390855}" srcId="{CF653F8B-BADD-44F4-BAEF-47D498AE4A3B}" destId="{2765C299-048F-43F6-BBED-CAFF83729CE9}" srcOrd="2" destOrd="0" parTransId="{653D4C38-6AAC-4370-A6DD-11177C690E10}" sibTransId="{C0CFC57D-DA44-4A8B-BE6C-76623B7FD702}"/>
    <dgm:cxn modelId="{B8CFBD15-C3A8-4D23-822F-354E9295326F}" srcId="{7EFD80CD-3010-4AC6-8EB9-5ABC646C6787}" destId="{592C20ED-DDB1-4B8C-8EF5-BCF88E0D5725}" srcOrd="0" destOrd="0" parTransId="{ED1F6014-B7F2-4096-8333-61D5FB2DA724}" sibTransId="{1F81BE7A-F6A1-480E-AC46-9E5921625FBB}"/>
    <dgm:cxn modelId="{7BD901B7-E7BE-4C45-AC3A-97028F8A9119}" type="presOf" srcId="{75EFF4CF-DB03-40FB-8771-8ED54CECC844}" destId="{1A5B019E-C663-4D9D-BDDC-C60DCC1CF45A}" srcOrd="0" destOrd="6" presId="urn:microsoft.com/office/officeart/2005/8/layout/chevron2"/>
    <dgm:cxn modelId="{2DF1DC2E-135E-4BF3-936E-069186DB47A7}" srcId="{2AF46DD6-578A-48C7-801A-7EE314491E45}" destId="{3B5D6166-0AFA-4FCB-8A60-634A337D911F}" srcOrd="0" destOrd="0" parTransId="{74D06125-8165-4D79-8177-A86D9DFC70C4}" sibTransId="{EF8E40E6-59A7-4F34-A91D-98BFBC7475AF}"/>
    <dgm:cxn modelId="{2B11EAA4-FB98-49BF-9F14-ED3E25F2CC5C}" type="presOf" srcId="{4F0AE369-4BC0-49B7-BC72-2FA313DA3FDC}" destId="{38EA62B4-F683-477B-BEF3-06937FB66922}" srcOrd="0" destOrd="5" presId="urn:microsoft.com/office/officeart/2005/8/layout/chevron2"/>
    <dgm:cxn modelId="{3A417A89-E300-4130-9E8D-34DF9126C99C}" type="presOf" srcId="{25059C78-7DCF-4AC9-A282-FEE8C8C70B7A}" destId="{AD3725D2-DA11-4AC9-913C-C846B6894A26}" srcOrd="0" destOrd="2" presId="urn:microsoft.com/office/officeart/2005/8/layout/chevron2"/>
    <dgm:cxn modelId="{287BB493-3BC0-4469-8169-A98BD36988DE}" type="presOf" srcId="{B29CEA18-C352-4C78-A961-AB7C7B4C3EF9}" destId="{1A5B019E-C663-4D9D-BDDC-C60DCC1CF45A}" srcOrd="0" destOrd="0" presId="urn:microsoft.com/office/officeart/2005/8/layout/chevron2"/>
    <dgm:cxn modelId="{DE706534-AB02-4A8D-8193-82CFF5619EC8}" type="presOf" srcId="{7BB67C34-33B0-4BF7-AB8A-32A87B832373}" destId="{38EA62B4-F683-477B-BEF3-06937FB66922}" srcOrd="0" destOrd="4" presId="urn:microsoft.com/office/officeart/2005/8/layout/chevron2"/>
    <dgm:cxn modelId="{F50323FA-338E-4B80-919F-412C8A2CDE94}" type="presOf" srcId="{968D853D-5D67-4475-BC38-C2DCBA9F1BE2}" destId="{38EA62B4-F683-477B-BEF3-06937FB66922}" srcOrd="0" destOrd="2" presId="urn:microsoft.com/office/officeart/2005/8/layout/chevron2"/>
    <dgm:cxn modelId="{4D35BA5C-6D32-465B-A454-2B02E8029F46}" type="presParOf" srcId="{9FB10E89-B4F0-4DCF-B2D2-BF1CADA23D12}" destId="{0C0E4A15-B5CB-48BA-8FF6-B173C9B24EA9}" srcOrd="0" destOrd="0" presId="urn:microsoft.com/office/officeart/2005/8/layout/chevron2"/>
    <dgm:cxn modelId="{DDE45A00-F474-404C-A062-23F7BF000A15}" type="presParOf" srcId="{0C0E4A15-B5CB-48BA-8FF6-B173C9B24EA9}" destId="{25890CE0-AEBE-49D4-95F4-2563BD8453C6}" srcOrd="0" destOrd="0" presId="urn:microsoft.com/office/officeart/2005/8/layout/chevron2"/>
    <dgm:cxn modelId="{A6B50107-6D00-432C-95D4-36E6E1654B47}" type="presParOf" srcId="{0C0E4A15-B5CB-48BA-8FF6-B173C9B24EA9}" destId="{38EA62B4-F683-477B-BEF3-06937FB66922}" srcOrd="1" destOrd="0" presId="urn:microsoft.com/office/officeart/2005/8/layout/chevron2"/>
    <dgm:cxn modelId="{05C8AEF9-0192-4F75-BC18-9B0B7EB65C2D}" type="presParOf" srcId="{9FB10E89-B4F0-4DCF-B2D2-BF1CADA23D12}" destId="{F50AE68E-7AF0-492C-9F8E-9B8FE9851E1A}" srcOrd="1" destOrd="0" presId="urn:microsoft.com/office/officeart/2005/8/layout/chevron2"/>
    <dgm:cxn modelId="{FF109056-F63B-4883-856A-29A6D84BD81D}" type="presParOf" srcId="{9FB10E89-B4F0-4DCF-B2D2-BF1CADA23D12}" destId="{A502B6EF-988D-4046-B85E-F071DBC66ED2}" srcOrd="2" destOrd="0" presId="urn:microsoft.com/office/officeart/2005/8/layout/chevron2"/>
    <dgm:cxn modelId="{FB7A5960-FCBB-41B3-A5CF-C510FA443A26}" type="presParOf" srcId="{A502B6EF-988D-4046-B85E-F071DBC66ED2}" destId="{41A082A9-B9DB-448F-B2B8-EA0F0F435B64}" srcOrd="0" destOrd="0" presId="urn:microsoft.com/office/officeart/2005/8/layout/chevron2"/>
    <dgm:cxn modelId="{F3CB4D77-D9C8-47D7-A8DC-E34878EC95F1}" type="presParOf" srcId="{A502B6EF-988D-4046-B85E-F071DBC66ED2}" destId="{AD3725D2-DA11-4AC9-913C-C846B6894A26}" srcOrd="1" destOrd="0" presId="urn:microsoft.com/office/officeart/2005/8/layout/chevron2"/>
    <dgm:cxn modelId="{39885EE9-A971-4B6A-ADE8-E8ACE0252FE7}" type="presParOf" srcId="{9FB10E89-B4F0-4DCF-B2D2-BF1CADA23D12}" destId="{BA93FCAF-4E53-480D-B760-BDDE76C89AC4}" srcOrd="3" destOrd="0" presId="urn:microsoft.com/office/officeart/2005/8/layout/chevron2"/>
    <dgm:cxn modelId="{AC302FCE-A96F-4821-8173-C0FCBCE14E5F}" type="presParOf" srcId="{9FB10E89-B4F0-4DCF-B2D2-BF1CADA23D12}" destId="{75490F66-ED09-411A-B4F7-34CA5EF759D5}" srcOrd="4" destOrd="0" presId="urn:microsoft.com/office/officeart/2005/8/layout/chevron2"/>
    <dgm:cxn modelId="{596BD36A-35CA-4F7E-8853-9200CF27BE2B}" type="presParOf" srcId="{75490F66-ED09-411A-B4F7-34CA5EF759D5}" destId="{B411B1CE-5618-4895-83F6-E335A4828DFB}" srcOrd="0" destOrd="0" presId="urn:microsoft.com/office/officeart/2005/8/layout/chevron2"/>
    <dgm:cxn modelId="{4CDE9CD3-E2AD-4A93-B0AF-77683FA74176}" type="presParOf" srcId="{75490F66-ED09-411A-B4F7-34CA5EF759D5}" destId="{1A5B019E-C663-4D9D-BDDC-C60DCC1CF45A}" srcOrd="1" destOrd="0" presId="urn:microsoft.com/office/officeart/2005/8/layout/chevron2"/>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1271F8-B4EC-45E8-9A18-383103C575C8}" type="doc">
      <dgm:prSet loTypeId="urn:microsoft.com/office/officeart/2005/8/layout/chevron2" loCatId="list" qsTypeId="urn:microsoft.com/office/officeart/2005/8/quickstyle/simple1#3" qsCatId="simple" csTypeId="urn:microsoft.com/office/officeart/2005/8/colors/colorful1#4" csCatId="colorful" phldr="1"/>
      <dgm:spPr/>
      <dgm:t>
        <a:bodyPr/>
        <a:lstStyle/>
        <a:p>
          <a:endParaRPr lang="en-US"/>
        </a:p>
      </dgm:t>
    </dgm:pt>
    <dgm:pt modelId="{D16207C1-7453-4021-ADDB-EC5F216AD1A1}">
      <dgm:prSet phldrT="[Text]" custT="1"/>
      <dgm:spPr/>
      <dgm:t>
        <a:bodyPr/>
        <a:lstStyle/>
        <a:p>
          <a:r>
            <a:rPr lang="en-US" sz="1600" b="1" dirty="0">
              <a:solidFill>
                <a:schemeClr val="tx1"/>
              </a:solidFill>
            </a:rPr>
            <a:t>1.</a:t>
          </a:r>
        </a:p>
      </dgm:t>
    </dgm:pt>
    <dgm:pt modelId="{681B2091-E0EB-426A-A7F8-6A7A2A506827}" type="parTrans" cxnId="{7E6471B7-BC3B-4266-93E9-E9C140A451CC}">
      <dgm:prSet/>
      <dgm:spPr/>
      <dgm:t>
        <a:bodyPr/>
        <a:lstStyle/>
        <a:p>
          <a:endParaRPr lang="en-US"/>
        </a:p>
      </dgm:t>
    </dgm:pt>
    <dgm:pt modelId="{0ED60175-E539-4828-9CE7-C138F6D4E456}" type="sibTrans" cxnId="{7E6471B7-BC3B-4266-93E9-E9C140A451CC}">
      <dgm:prSet/>
      <dgm:spPr/>
      <dgm:t>
        <a:bodyPr/>
        <a:lstStyle/>
        <a:p>
          <a:endParaRPr lang="en-US"/>
        </a:p>
      </dgm:t>
    </dgm:pt>
    <dgm:pt modelId="{4D737FDE-5AFF-4A03-BD83-89591FE95034}">
      <dgm:prSet phldrT="[Text]" custT="1"/>
      <dgm:spPr/>
      <dgm:t>
        <a:bodyPr/>
        <a:lstStyle/>
        <a:p>
          <a:r>
            <a:rPr lang="en-US" sz="1400" b="1" dirty="0"/>
            <a:t>Report compiled using report template for Screen and </a:t>
          </a:r>
          <a:r>
            <a:rPr lang="en-US" sz="1400" b="1"/>
            <a:t>Full </a:t>
          </a:r>
          <a:r>
            <a:rPr lang="en-US" sz="1400" b="1" smtClean="0"/>
            <a:t>Evaluation</a:t>
          </a:r>
          <a:endParaRPr lang="en-US" sz="1400" b="1" dirty="0"/>
        </a:p>
      </dgm:t>
    </dgm:pt>
    <dgm:pt modelId="{1D432900-63CE-4F23-9CA0-45A6173ACCD8}" type="parTrans" cxnId="{C5C9D480-3D0C-42C5-8F6E-9324726C8E04}">
      <dgm:prSet/>
      <dgm:spPr/>
      <dgm:t>
        <a:bodyPr/>
        <a:lstStyle/>
        <a:p>
          <a:endParaRPr lang="en-US"/>
        </a:p>
      </dgm:t>
    </dgm:pt>
    <dgm:pt modelId="{05229DFF-00DB-46D3-9D0C-94989F9CD87A}" type="sibTrans" cxnId="{C5C9D480-3D0C-42C5-8F6E-9324726C8E04}">
      <dgm:prSet/>
      <dgm:spPr/>
      <dgm:t>
        <a:bodyPr/>
        <a:lstStyle/>
        <a:p>
          <a:endParaRPr lang="en-US"/>
        </a:p>
      </dgm:t>
    </dgm:pt>
    <dgm:pt modelId="{05C9697B-7A79-4A5D-A044-C1C20E83DB66}">
      <dgm:prSet phldrT="[Text]" custT="1"/>
      <dgm:spPr/>
      <dgm:t>
        <a:bodyPr/>
        <a:lstStyle/>
        <a:p>
          <a:r>
            <a:rPr lang="en-US" sz="1600" b="1" dirty="0">
              <a:solidFill>
                <a:schemeClr val="tx1"/>
              </a:solidFill>
            </a:rPr>
            <a:t>2.</a:t>
          </a:r>
        </a:p>
      </dgm:t>
    </dgm:pt>
    <dgm:pt modelId="{0E0F8A2E-611D-41CC-853E-A428150EEADC}" type="parTrans" cxnId="{C9C9CCBC-F9A2-40B1-ACDB-59F4E0DA86C1}">
      <dgm:prSet/>
      <dgm:spPr/>
      <dgm:t>
        <a:bodyPr/>
        <a:lstStyle/>
        <a:p>
          <a:endParaRPr lang="en-US"/>
        </a:p>
      </dgm:t>
    </dgm:pt>
    <dgm:pt modelId="{71E11E3B-70F5-4DB6-9104-91A5FE466823}" type="sibTrans" cxnId="{C9C9CCBC-F9A2-40B1-ACDB-59F4E0DA86C1}">
      <dgm:prSet/>
      <dgm:spPr/>
      <dgm:t>
        <a:bodyPr/>
        <a:lstStyle/>
        <a:p>
          <a:endParaRPr lang="en-US"/>
        </a:p>
      </dgm:t>
    </dgm:pt>
    <dgm:pt modelId="{611E1FE2-FF57-4B2B-B51A-C98156C6C5BF}">
      <dgm:prSet phldrT="[Text]" custT="1"/>
      <dgm:spPr/>
      <dgm:t>
        <a:bodyPr/>
        <a:lstStyle/>
        <a:p>
          <a:r>
            <a:rPr lang="en-US" sz="1400" b="1" dirty="0"/>
            <a:t>Report sent to Head Of Department for review</a:t>
          </a:r>
        </a:p>
      </dgm:t>
    </dgm:pt>
    <dgm:pt modelId="{1E541A5A-423C-440D-9872-85F463485EFB}" type="parTrans" cxnId="{402EA5BE-C051-4A3B-93B1-ABF342D82157}">
      <dgm:prSet/>
      <dgm:spPr/>
      <dgm:t>
        <a:bodyPr/>
        <a:lstStyle/>
        <a:p>
          <a:endParaRPr lang="en-US"/>
        </a:p>
      </dgm:t>
    </dgm:pt>
    <dgm:pt modelId="{6A0BD53B-C238-4A24-8C6A-029C0EBA7C0A}" type="sibTrans" cxnId="{402EA5BE-C051-4A3B-93B1-ABF342D82157}">
      <dgm:prSet/>
      <dgm:spPr/>
      <dgm:t>
        <a:bodyPr/>
        <a:lstStyle/>
        <a:p>
          <a:endParaRPr lang="en-US"/>
        </a:p>
      </dgm:t>
    </dgm:pt>
    <dgm:pt modelId="{7E54EF7C-C626-48FA-BE72-D5D71BB97C74}">
      <dgm:prSet phldrT="[Text]" custT="1"/>
      <dgm:spPr/>
      <dgm:t>
        <a:bodyPr/>
        <a:lstStyle/>
        <a:p>
          <a:r>
            <a:rPr lang="en-US" sz="1600" b="1" dirty="0">
              <a:solidFill>
                <a:schemeClr val="tx1"/>
              </a:solidFill>
            </a:rPr>
            <a:t>3</a:t>
          </a:r>
          <a:r>
            <a:rPr lang="en-US" sz="1600" dirty="0">
              <a:solidFill>
                <a:schemeClr val="tx1"/>
              </a:solidFill>
            </a:rPr>
            <a:t>.</a:t>
          </a:r>
        </a:p>
      </dgm:t>
    </dgm:pt>
    <dgm:pt modelId="{662352EA-277C-4EF2-B6BA-63A5A6B72344}" type="parTrans" cxnId="{9E0219E3-0A4B-4A8E-9243-DE6088C789B4}">
      <dgm:prSet/>
      <dgm:spPr/>
      <dgm:t>
        <a:bodyPr/>
        <a:lstStyle/>
        <a:p>
          <a:endParaRPr lang="en-US"/>
        </a:p>
      </dgm:t>
    </dgm:pt>
    <dgm:pt modelId="{87E673C4-F868-42F5-9A95-2C87AAF65F5E}" type="sibTrans" cxnId="{9E0219E3-0A4B-4A8E-9243-DE6088C789B4}">
      <dgm:prSet/>
      <dgm:spPr/>
      <dgm:t>
        <a:bodyPr/>
        <a:lstStyle/>
        <a:p>
          <a:endParaRPr lang="en-US"/>
        </a:p>
      </dgm:t>
    </dgm:pt>
    <dgm:pt modelId="{2EB33F0E-6462-4ECD-8082-F48A5354BEC9}">
      <dgm:prSet phldrT="[Text]" custT="1"/>
      <dgm:spPr/>
      <dgm:t>
        <a:bodyPr/>
        <a:lstStyle/>
        <a:p>
          <a:r>
            <a:rPr lang="en-US" sz="1400" b="1" dirty="0">
              <a:solidFill>
                <a:schemeClr val="tx1"/>
              </a:solidFill>
            </a:rPr>
            <a:t> HOD reviews reports, finalizes and signs off screen and full evaluation report for distribution</a:t>
          </a:r>
          <a:endParaRPr lang="en-US" sz="1600" b="1" dirty="0"/>
        </a:p>
      </dgm:t>
    </dgm:pt>
    <dgm:pt modelId="{87A9374B-3CBB-4195-8E91-BE88756FACF5}" type="parTrans" cxnId="{BD51CC2A-597C-4F8D-8212-663A468CB8E4}">
      <dgm:prSet/>
      <dgm:spPr/>
      <dgm:t>
        <a:bodyPr/>
        <a:lstStyle/>
        <a:p>
          <a:endParaRPr lang="en-US"/>
        </a:p>
      </dgm:t>
    </dgm:pt>
    <dgm:pt modelId="{585B451F-E435-40F5-8D0D-B0FF39080630}" type="sibTrans" cxnId="{BD51CC2A-597C-4F8D-8212-663A468CB8E4}">
      <dgm:prSet/>
      <dgm:spPr/>
      <dgm:t>
        <a:bodyPr/>
        <a:lstStyle/>
        <a:p>
          <a:endParaRPr lang="en-US"/>
        </a:p>
      </dgm:t>
    </dgm:pt>
    <dgm:pt modelId="{54E68D2B-1284-465D-89DE-11B2D2BF54E9}">
      <dgm:prSet custT="1"/>
      <dgm:spPr/>
      <dgm:t>
        <a:bodyPr/>
        <a:lstStyle/>
        <a:p>
          <a:r>
            <a:rPr lang="en-US" sz="1600" b="1" dirty="0">
              <a:solidFill>
                <a:schemeClr val="tx1"/>
              </a:solidFill>
            </a:rPr>
            <a:t>4.</a:t>
          </a:r>
        </a:p>
      </dgm:t>
    </dgm:pt>
    <dgm:pt modelId="{3E14A31C-2A0F-430B-B04B-9DABBF8D7C55}" type="parTrans" cxnId="{EDF5BB6F-3304-45C3-AE76-77FDAB6DB171}">
      <dgm:prSet/>
      <dgm:spPr/>
      <dgm:t>
        <a:bodyPr/>
        <a:lstStyle/>
        <a:p>
          <a:endParaRPr lang="en-US"/>
        </a:p>
      </dgm:t>
    </dgm:pt>
    <dgm:pt modelId="{710597C9-A530-4929-8923-E54C4F05C413}" type="sibTrans" cxnId="{EDF5BB6F-3304-45C3-AE76-77FDAB6DB171}">
      <dgm:prSet/>
      <dgm:spPr/>
      <dgm:t>
        <a:bodyPr/>
        <a:lstStyle/>
        <a:p>
          <a:endParaRPr lang="en-US"/>
        </a:p>
      </dgm:t>
    </dgm:pt>
    <dgm:pt modelId="{39CDEBE2-7B5C-46FE-A5C7-324F280EAEE4}">
      <dgm:prSet custT="1"/>
      <dgm:spPr/>
      <dgm:t>
        <a:bodyPr/>
        <a:lstStyle/>
        <a:p>
          <a:r>
            <a:rPr lang="en-US" sz="1600" b="1" dirty="0">
              <a:solidFill>
                <a:schemeClr val="tx1"/>
              </a:solidFill>
            </a:rPr>
            <a:t>5</a:t>
          </a:r>
          <a:r>
            <a:rPr lang="en-US" sz="1300" b="1" dirty="0">
              <a:solidFill>
                <a:schemeClr val="tx1"/>
              </a:solidFill>
            </a:rPr>
            <a:t>.</a:t>
          </a:r>
        </a:p>
      </dgm:t>
    </dgm:pt>
    <dgm:pt modelId="{31975B99-A151-441D-B960-1DEE4B6958FD}" type="parTrans" cxnId="{53EBB991-8520-4FD3-8914-86B92596F6AC}">
      <dgm:prSet/>
      <dgm:spPr/>
      <dgm:t>
        <a:bodyPr/>
        <a:lstStyle/>
        <a:p>
          <a:endParaRPr lang="en-US"/>
        </a:p>
      </dgm:t>
    </dgm:pt>
    <dgm:pt modelId="{E94A400A-E9D2-4502-8BA6-28621F7B3FAE}" type="sibTrans" cxnId="{53EBB991-8520-4FD3-8914-86B92596F6AC}">
      <dgm:prSet/>
      <dgm:spPr/>
      <dgm:t>
        <a:bodyPr/>
        <a:lstStyle/>
        <a:p>
          <a:endParaRPr lang="en-US"/>
        </a:p>
      </dgm:t>
    </dgm:pt>
    <dgm:pt modelId="{3A6204F5-6334-47A0-A21B-356CF4E6097A}">
      <dgm:prSet custT="1"/>
      <dgm:spPr/>
      <dgm:t>
        <a:bodyPr/>
        <a:lstStyle/>
        <a:p>
          <a:r>
            <a:rPr lang="en-US" sz="1600" b="1" dirty="0">
              <a:solidFill>
                <a:schemeClr val="tx1"/>
              </a:solidFill>
            </a:rPr>
            <a:t>6.</a:t>
          </a:r>
        </a:p>
      </dgm:t>
    </dgm:pt>
    <dgm:pt modelId="{DB3785EC-4B69-42D4-AF44-384B714F8394}" type="parTrans" cxnId="{0BD628B5-29D2-413F-B117-363B1B54CCA3}">
      <dgm:prSet/>
      <dgm:spPr/>
      <dgm:t>
        <a:bodyPr/>
        <a:lstStyle/>
        <a:p>
          <a:endParaRPr lang="en-US"/>
        </a:p>
      </dgm:t>
    </dgm:pt>
    <dgm:pt modelId="{7754B294-1EDB-466F-B5EE-DE2348FC8932}" type="sibTrans" cxnId="{0BD628B5-29D2-413F-B117-363B1B54CCA3}">
      <dgm:prSet/>
      <dgm:spPr/>
      <dgm:t>
        <a:bodyPr/>
        <a:lstStyle/>
        <a:p>
          <a:endParaRPr lang="en-US"/>
        </a:p>
      </dgm:t>
    </dgm:pt>
    <dgm:pt modelId="{A410CC05-AEAC-4BF1-96C2-07C21EB82A42}">
      <dgm:prSet custT="1"/>
      <dgm:spPr/>
      <dgm:t>
        <a:bodyPr/>
        <a:lstStyle/>
        <a:p>
          <a:r>
            <a:rPr lang="en-US" sz="1400" b="1" dirty="0"/>
            <a:t>Data assembly of HIV Rapid kits compiled in Excel</a:t>
          </a:r>
        </a:p>
      </dgm:t>
    </dgm:pt>
    <dgm:pt modelId="{691E167D-C9F0-472A-8809-97F8D6C02FBD}" type="parTrans" cxnId="{22F32B47-9450-4C0F-99E2-03CAFE292BFA}">
      <dgm:prSet/>
      <dgm:spPr/>
      <dgm:t>
        <a:bodyPr/>
        <a:lstStyle/>
        <a:p>
          <a:endParaRPr lang="en-US"/>
        </a:p>
      </dgm:t>
    </dgm:pt>
    <dgm:pt modelId="{12603457-F5FF-4166-B13F-40FEAE625B3E}" type="sibTrans" cxnId="{22F32B47-9450-4C0F-99E2-03CAFE292BFA}">
      <dgm:prSet/>
      <dgm:spPr/>
      <dgm:t>
        <a:bodyPr/>
        <a:lstStyle/>
        <a:p>
          <a:endParaRPr lang="en-US"/>
        </a:p>
      </dgm:t>
    </dgm:pt>
    <dgm:pt modelId="{481DCFA1-0741-4A7C-B699-7A7F463C8BEB}">
      <dgm:prSet custT="1"/>
      <dgm:spPr/>
      <dgm:t>
        <a:bodyPr/>
        <a:lstStyle/>
        <a:p>
          <a:r>
            <a:rPr lang="en-US" sz="1400" b="1" dirty="0"/>
            <a:t>Data assembly results verified by second person from the raw data</a:t>
          </a:r>
        </a:p>
      </dgm:t>
    </dgm:pt>
    <dgm:pt modelId="{68C5B105-B1C3-467B-A1D9-063F5317D22A}" type="parTrans" cxnId="{1EF92211-108A-46CA-97FC-09435120C90B}">
      <dgm:prSet/>
      <dgm:spPr/>
      <dgm:t>
        <a:bodyPr/>
        <a:lstStyle/>
        <a:p>
          <a:endParaRPr lang="en-US"/>
        </a:p>
      </dgm:t>
    </dgm:pt>
    <dgm:pt modelId="{B7F50D40-0441-4532-9A41-222EDDDBD5CA}" type="sibTrans" cxnId="{1EF92211-108A-46CA-97FC-09435120C90B}">
      <dgm:prSet/>
      <dgm:spPr/>
      <dgm:t>
        <a:bodyPr/>
        <a:lstStyle/>
        <a:p>
          <a:endParaRPr lang="en-US"/>
        </a:p>
      </dgm:t>
    </dgm:pt>
    <dgm:pt modelId="{E2F6D936-0072-41FE-B5E0-9B8FA31F72CA}">
      <dgm:prSet custT="1"/>
      <dgm:spPr/>
      <dgm:t>
        <a:bodyPr/>
        <a:lstStyle/>
        <a:p>
          <a:r>
            <a:rPr lang="en-US" sz="1400" b="1" dirty="0"/>
            <a:t>Data assembly including individual reports delivered to </a:t>
          </a:r>
          <a:r>
            <a:rPr lang="en-US" sz="1400" b="1" dirty="0" smtClean="0"/>
            <a:t>Treasury </a:t>
          </a:r>
          <a:r>
            <a:rPr lang="en-US" sz="1400" b="1" dirty="0"/>
            <a:t>and </a:t>
          </a:r>
          <a:r>
            <a:rPr lang="en-US" sz="1400" b="1" dirty="0" err="1"/>
            <a:t>NDoH</a:t>
          </a:r>
          <a:endParaRPr lang="en-US" sz="1400" b="1" dirty="0"/>
        </a:p>
      </dgm:t>
    </dgm:pt>
    <dgm:pt modelId="{7A01F03E-CA91-4EEC-BE76-C265EF3F658F}" type="parTrans" cxnId="{A67DFC26-C9DF-4DF3-8712-91D4E59D58A0}">
      <dgm:prSet/>
      <dgm:spPr/>
      <dgm:t>
        <a:bodyPr/>
        <a:lstStyle/>
        <a:p>
          <a:endParaRPr lang="en-US"/>
        </a:p>
      </dgm:t>
    </dgm:pt>
    <dgm:pt modelId="{8A82C202-F746-476C-B2E0-0AD2FF226990}" type="sibTrans" cxnId="{A67DFC26-C9DF-4DF3-8712-91D4E59D58A0}">
      <dgm:prSet/>
      <dgm:spPr/>
      <dgm:t>
        <a:bodyPr/>
        <a:lstStyle/>
        <a:p>
          <a:endParaRPr lang="en-US"/>
        </a:p>
      </dgm:t>
    </dgm:pt>
    <dgm:pt modelId="{783F8F2A-7504-4DDE-BEAC-1907E85477B2}">
      <dgm:prSet custT="1"/>
      <dgm:spPr/>
      <dgm:t>
        <a:bodyPr/>
        <a:lstStyle/>
        <a:p>
          <a:r>
            <a:rPr lang="en-US" sz="1600" b="1" dirty="0">
              <a:solidFill>
                <a:schemeClr val="tx1"/>
              </a:solidFill>
            </a:rPr>
            <a:t>7.</a:t>
          </a:r>
        </a:p>
      </dgm:t>
    </dgm:pt>
    <dgm:pt modelId="{A422CB1C-AECA-4479-8572-2C7A30CA832E}" type="parTrans" cxnId="{8058A0FB-4637-4695-A07F-B661F8F396C2}">
      <dgm:prSet/>
      <dgm:spPr/>
      <dgm:t>
        <a:bodyPr/>
        <a:lstStyle/>
        <a:p>
          <a:endParaRPr lang="en-US"/>
        </a:p>
      </dgm:t>
    </dgm:pt>
    <dgm:pt modelId="{AD0ECB43-48FF-48EB-B93F-FF3A8FE93383}" type="sibTrans" cxnId="{8058A0FB-4637-4695-A07F-B661F8F396C2}">
      <dgm:prSet/>
      <dgm:spPr/>
      <dgm:t>
        <a:bodyPr/>
        <a:lstStyle/>
        <a:p>
          <a:endParaRPr lang="en-US"/>
        </a:p>
      </dgm:t>
    </dgm:pt>
    <dgm:pt modelId="{2E485AA0-47A2-41BC-98A4-197816AF27B3}">
      <dgm:prSet custT="1"/>
      <dgm:spPr/>
      <dgm:t>
        <a:bodyPr/>
        <a:lstStyle/>
        <a:p>
          <a:r>
            <a:rPr lang="en-US" sz="1400" b="1" dirty="0"/>
            <a:t>Meeting held with </a:t>
          </a:r>
          <a:r>
            <a:rPr lang="en-US" sz="1400" b="1" dirty="0" smtClean="0"/>
            <a:t>Treasury</a:t>
          </a:r>
          <a:r>
            <a:rPr lang="en-US" sz="1400" b="1" dirty="0"/>
            <a:t>, </a:t>
          </a:r>
          <a:r>
            <a:rPr lang="en-US" sz="1400" b="1" dirty="0" err="1"/>
            <a:t>NDoH</a:t>
          </a:r>
          <a:r>
            <a:rPr lang="en-US" sz="1400" b="1" dirty="0"/>
            <a:t>, Provinces (selection) and NICD to decide on an appropriate kit</a:t>
          </a:r>
        </a:p>
      </dgm:t>
    </dgm:pt>
    <dgm:pt modelId="{CBB811F6-1DC4-414D-98D8-707730F350F7}" type="parTrans" cxnId="{7F5B6C0F-6A72-46E2-AB51-CFA2823B2491}">
      <dgm:prSet/>
      <dgm:spPr/>
      <dgm:t>
        <a:bodyPr/>
        <a:lstStyle/>
        <a:p>
          <a:endParaRPr lang="en-US"/>
        </a:p>
      </dgm:t>
    </dgm:pt>
    <dgm:pt modelId="{F7E5ACBC-9D33-4DF7-80B0-D96EC897E0ED}" type="sibTrans" cxnId="{7F5B6C0F-6A72-46E2-AB51-CFA2823B2491}">
      <dgm:prSet/>
      <dgm:spPr/>
      <dgm:t>
        <a:bodyPr/>
        <a:lstStyle/>
        <a:p>
          <a:endParaRPr lang="en-US"/>
        </a:p>
      </dgm:t>
    </dgm:pt>
    <dgm:pt modelId="{796368F9-23F6-4AE0-B807-437BF31FA590}">
      <dgm:prSet custT="1"/>
      <dgm:spPr/>
      <dgm:t>
        <a:bodyPr/>
        <a:lstStyle/>
        <a:p>
          <a:r>
            <a:rPr lang="en-US" sz="1600" b="1" dirty="0">
              <a:solidFill>
                <a:schemeClr val="tx1"/>
              </a:solidFill>
            </a:rPr>
            <a:t>9.</a:t>
          </a:r>
        </a:p>
      </dgm:t>
    </dgm:pt>
    <dgm:pt modelId="{EA15C6E1-BA53-4DB3-8699-4FCD7471E8CD}" type="parTrans" cxnId="{99A4EA19-ECBE-446B-96E3-BA7247E7D98A}">
      <dgm:prSet/>
      <dgm:spPr/>
      <dgm:t>
        <a:bodyPr/>
        <a:lstStyle/>
        <a:p>
          <a:endParaRPr lang="en-US"/>
        </a:p>
      </dgm:t>
    </dgm:pt>
    <dgm:pt modelId="{0781FB66-EE6B-4A4D-8343-E565B612F8EC}" type="sibTrans" cxnId="{99A4EA19-ECBE-446B-96E3-BA7247E7D98A}">
      <dgm:prSet/>
      <dgm:spPr/>
      <dgm:t>
        <a:bodyPr/>
        <a:lstStyle/>
        <a:p>
          <a:endParaRPr lang="en-US"/>
        </a:p>
      </dgm:t>
    </dgm:pt>
    <dgm:pt modelId="{23BF8756-1484-4C2D-A776-D0D0629C9378}">
      <dgm:prSet custT="1"/>
      <dgm:spPr/>
      <dgm:t>
        <a:bodyPr/>
        <a:lstStyle/>
        <a:p>
          <a:r>
            <a:rPr lang="en-US" sz="1400" b="1" dirty="0"/>
            <a:t>Notify the NICD once the final decision is taken. Tender is awarded</a:t>
          </a:r>
        </a:p>
      </dgm:t>
    </dgm:pt>
    <dgm:pt modelId="{45450F7F-11CC-42C8-ADA9-E4BA36490454}" type="parTrans" cxnId="{B6FCE3AD-F3E5-45D5-B178-30EC1E1950C3}">
      <dgm:prSet/>
      <dgm:spPr/>
      <dgm:t>
        <a:bodyPr/>
        <a:lstStyle/>
        <a:p>
          <a:endParaRPr lang="en-US"/>
        </a:p>
      </dgm:t>
    </dgm:pt>
    <dgm:pt modelId="{FB285305-A16F-4FAA-8274-89F641B59F61}" type="sibTrans" cxnId="{B6FCE3AD-F3E5-45D5-B178-30EC1E1950C3}">
      <dgm:prSet/>
      <dgm:spPr/>
      <dgm:t>
        <a:bodyPr/>
        <a:lstStyle/>
        <a:p>
          <a:endParaRPr lang="en-US"/>
        </a:p>
      </dgm:t>
    </dgm:pt>
    <dgm:pt modelId="{67F654A9-F9F5-486B-B289-97F9923A40FD}">
      <dgm:prSet custT="1"/>
      <dgm:spPr/>
      <dgm:t>
        <a:bodyPr/>
        <a:lstStyle/>
        <a:p>
          <a:r>
            <a:rPr lang="en-US" sz="1600" b="1" dirty="0">
              <a:solidFill>
                <a:schemeClr val="tx1"/>
              </a:solidFill>
            </a:rPr>
            <a:t>8.</a:t>
          </a:r>
        </a:p>
      </dgm:t>
    </dgm:pt>
    <dgm:pt modelId="{57460E9F-F9EE-4AAC-8ABB-F532B7E6506A}" type="parTrans" cxnId="{98D50B83-21E4-4371-9B5D-08201EC94DE1}">
      <dgm:prSet/>
      <dgm:spPr/>
      <dgm:t>
        <a:bodyPr/>
        <a:lstStyle/>
        <a:p>
          <a:endParaRPr lang="en-US"/>
        </a:p>
      </dgm:t>
    </dgm:pt>
    <dgm:pt modelId="{F572A9B5-799E-476B-B89B-673F03D6BFBD}" type="sibTrans" cxnId="{98D50B83-21E4-4371-9B5D-08201EC94DE1}">
      <dgm:prSet/>
      <dgm:spPr/>
      <dgm:t>
        <a:bodyPr/>
        <a:lstStyle/>
        <a:p>
          <a:endParaRPr lang="en-US"/>
        </a:p>
      </dgm:t>
    </dgm:pt>
    <dgm:pt modelId="{E63EC78C-04E9-4DB5-A277-065CBF9F202B}">
      <dgm:prSet custT="1"/>
      <dgm:spPr/>
      <dgm:t>
        <a:bodyPr/>
        <a:lstStyle/>
        <a:p>
          <a:r>
            <a:rPr lang="en-US" sz="1400" b="1" dirty="0"/>
            <a:t>Treasury and </a:t>
          </a:r>
          <a:r>
            <a:rPr lang="en-US" sz="1400" b="1" dirty="0" err="1"/>
            <a:t>NDoH</a:t>
          </a:r>
          <a:r>
            <a:rPr lang="en-US" sz="1400" b="1" dirty="0"/>
            <a:t> make the final decision</a:t>
          </a:r>
        </a:p>
      </dgm:t>
    </dgm:pt>
    <dgm:pt modelId="{31B580C3-66B3-415F-978C-E1F37B888CEF}" type="parTrans" cxnId="{749C8DA5-B239-4730-ABA1-1F68587F9D2D}">
      <dgm:prSet/>
      <dgm:spPr/>
      <dgm:t>
        <a:bodyPr/>
        <a:lstStyle/>
        <a:p>
          <a:endParaRPr lang="en-US"/>
        </a:p>
      </dgm:t>
    </dgm:pt>
    <dgm:pt modelId="{C1D0E6DE-F8FB-4D35-8EAC-2C7CBA92B145}" type="sibTrans" cxnId="{749C8DA5-B239-4730-ABA1-1F68587F9D2D}">
      <dgm:prSet/>
      <dgm:spPr/>
      <dgm:t>
        <a:bodyPr/>
        <a:lstStyle/>
        <a:p>
          <a:endParaRPr lang="en-US"/>
        </a:p>
      </dgm:t>
    </dgm:pt>
    <dgm:pt modelId="{CEB1FC8B-278C-4C85-85AC-80792D2D2E2B}" type="pres">
      <dgm:prSet presAssocID="{D21271F8-B4EC-45E8-9A18-383103C575C8}" presName="linearFlow" presStyleCnt="0">
        <dgm:presLayoutVars>
          <dgm:dir/>
          <dgm:animLvl val="lvl"/>
          <dgm:resizeHandles val="exact"/>
        </dgm:presLayoutVars>
      </dgm:prSet>
      <dgm:spPr/>
      <dgm:t>
        <a:bodyPr/>
        <a:lstStyle/>
        <a:p>
          <a:endParaRPr lang="en-US"/>
        </a:p>
      </dgm:t>
    </dgm:pt>
    <dgm:pt modelId="{94953436-8AF3-45CD-B45B-80CB9B4B5498}" type="pres">
      <dgm:prSet presAssocID="{D16207C1-7453-4021-ADDB-EC5F216AD1A1}" presName="composite" presStyleCnt="0"/>
      <dgm:spPr/>
    </dgm:pt>
    <dgm:pt modelId="{2603879E-E0DF-4CAA-8A75-7ABF54E4DBF6}" type="pres">
      <dgm:prSet presAssocID="{D16207C1-7453-4021-ADDB-EC5F216AD1A1}" presName="parentText" presStyleLbl="alignNode1" presStyleIdx="0" presStyleCnt="9">
        <dgm:presLayoutVars>
          <dgm:chMax val="1"/>
          <dgm:bulletEnabled val="1"/>
        </dgm:presLayoutVars>
      </dgm:prSet>
      <dgm:spPr/>
      <dgm:t>
        <a:bodyPr/>
        <a:lstStyle/>
        <a:p>
          <a:endParaRPr lang="en-US"/>
        </a:p>
      </dgm:t>
    </dgm:pt>
    <dgm:pt modelId="{26E979EB-D793-42B6-B16C-1FBF01E0D3ED}" type="pres">
      <dgm:prSet presAssocID="{D16207C1-7453-4021-ADDB-EC5F216AD1A1}" presName="descendantText" presStyleLbl="alignAcc1" presStyleIdx="0" presStyleCnt="9" custScaleX="93542" custLinFactNeighborX="-2914" custLinFactNeighborY="13814">
        <dgm:presLayoutVars>
          <dgm:bulletEnabled val="1"/>
        </dgm:presLayoutVars>
      </dgm:prSet>
      <dgm:spPr/>
      <dgm:t>
        <a:bodyPr/>
        <a:lstStyle/>
        <a:p>
          <a:endParaRPr lang="en-US"/>
        </a:p>
      </dgm:t>
    </dgm:pt>
    <dgm:pt modelId="{44B696D0-C3DD-4032-BF3B-ADB399F2394A}" type="pres">
      <dgm:prSet presAssocID="{0ED60175-E539-4828-9CE7-C138F6D4E456}" presName="sp" presStyleCnt="0"/>
      <dgm:spPr/>
    </dgm:pt>
    <dgm:pt modelId="{5C25FDE2-5D02-4DA7-B8E5-154E1267E9C4}" type="pres">
      <dgm:prSet presAssocID="{05C9697B-7A79-4A5D-A044-C1C20E83DB66}" presName="composite" presStyleCnt="0"/>
      <dgm:spPr/>
    </dgm:pt>
    <dgm:pt modelId="{3482CE04-C159-4B4F-8683-88EFE96C1312}" type="pres">
      <dgm:prSet presAssocID="{05C9697B-7A79-4A5D-A044-C1C20E83DB66}" presName="parentText" presStyleLbl="alignNode1" presStyleIdx="1" presStyleCnt="9">
        <dgm:presLayoutVars>
          <dgm:chMax val="1"/>
          <dgm:bulletEnabled val="1"/>
        </dgm:presLayoutVars>
      </dgm:prSet>
      <dgm:spPr/>
      <dgm:t>
        <a:bodyPr/>
        <a:lstStyle/>
        <a:p>
          <a:endParaRPr lang="en-US"/>
        </a:p>
      </dgm:t>
    </dgm:pt>
    <dgm:pt modelId="{3C4E3619-42CF-48EC-9A90-AA9EA80D199B}" type="pres">
      <dgm:prSet presAssocID="{05C9697B-7A79-4A5D-A044-C1C20E83DB66}" presName="descendantText" presStyleLbl="alignAcc1" presStyleIdx="1" presStyleCnt="9">
        <dgm:presLayoutVars>
          <dgm:bulletEnabled val="1"/>
        </dgm:presLayoutVars>
      </dgm:prSet>
      <dgm:spPr/>
      <dgm:t>
        <a:bodyPr/>
        <a:lstStyle/>
        <a:p>
          <a:endParaRPr lang="en-US"/>
        </a:p>
      </dgm:t>
    </dgm:pt>
    <dgm:pt modelId="{BEB8A038-0B67-425A-BC23-E50CB418FE83}" type="pres">
      <dgm:prSet presAssocID="{71E11E3B-70F5-4DB6-9104-91A5FE466823}" presName="sp" presStyleCnt="0"/>
      <dgm:spPr/>
    </dgm:pt>
    <dgm:pt modelId="{6CDBF5E5-44AA-45E4-8727-24D71A29F635}" type="pres">
      <dgm:prSet presAssocID="{7E54EF7C-C626-48FA-BE72-D5D71BB97C74}" presName="composite" presStyleCnt="0"/>
      <dgm:spPr/>
    </dgm:pt>
    <dgm:pt modelId="{C2BEE06F-1A00-4006-B20A-D29559FFADF9}" type="pres">
      <dgm:prSet presAssocID="{7E54EF7C-C626-48FA-BE72-D5D71BB97C74}" presName="parentText" presStyleLbl="alignNode1" presStyleIdx="2" presStyleCnt="9">
        <dgm:presLayoutVars>
          <dgm:chMax val="1"/>
          <dgm:bulletEnabled val="1"/>
        </dgm:presLayoutVars>
      </dgm:prSet>
      <dgm:spPr/>
      <dgm:t>
        <a:bodyPr/>
        <a:lstStyle/>
        <a:p>
          <a:endParaRPr lang="en-US"/>
        </a:p>
      </dgm:t>
    </dgm:pt>
    <dgm:pt modelId="{86250B23-DEF5-457C-A7EA-B27C70296AAA}" type="pres">
      <dgm:prSet presAssocID="{7E54EF7C-C626-48FA-BE72-D5D71BB97C74}" presName="descendantText" presStyleLbl="alignAcc1" presStyleIdx="2" presStyleCnt="9">
        <dgm:presLayoutVars>
          <dgm:bulletEnabled val="1"/>
        </dgm:presLayoutVars>
      </dgm:prSet>
      <dgm:spPr/>
      <dgm:t>
        <a:bodyPr/>
        <a:lstStyle/>
        <a:p>
          <a:endParaRPr lang="en-US"/>
        </a:p>
      </dgm:t>
    </dgm:pt>
    <dgm:pt modelId="{FDD6BF57-63C6-4ED6-A02C-EABC1E03ECC7}" type="pres">
      <dgm:prSet presAssocID="{87E673C4-F868-42F5-9A95-2C87AAF65F5E}" presName="sp" presStyleCnt="0"/>
      <dgm:spPr/>
    </dgm:pt>
    <dgm:pt modelId="{2BBF7B34-68F6-4C1A-B344-6B1E88BB06E5}" type="pres">
      <dgm:prSet presAssocID="{54E68D2B-1284-465D-89DE-11B2D2BF54E9}" presName="composite" presStyleCnt="0"/>
      <dgm:spPr/>
    </dgm:pt>
    <dgm:pt modelId="{0730AB6B-DF65-4BE6-871F-53ACDD3BDBA1}" type="pres">
      <dgm:prSet presAssocID="{54E68D2B-1284-465D-89DE-11B2D2BF54E9}" presName="parentText" presStyleLbl="alignNode1" presStyleIdx="3" presStyleCnt="9" custLinFactNeighborX="0" custLinFactNeighborY="8670">
        <dgm:presLayoutVars>
          <dgm:chMax val="1"/>
          <dgm:bulletEnabled val="1"/>
        </dgm:presLayoutVars>
      </dgm:prSet>
      <dgm:spPr/>
      <dgm:t>
        <a:bodyPr/>
        <a:lstStyle/>
        <a:p>
          <a:endParaRPr lang="en-US"/>
        </a:p>
      </dgm:t>
    </dgm:pt>
    <dgm:pt modelId="{C88198FF-1355-4493-AF39-4E4D80FD367F}" type="pres">
      <dgm:prSet presAssocID="{54E68D2B-1284-465D-89DE-11B2D2BF54E9}" presName="descendantText" presStyleLbl="alignAcc1" presStyleIdx="3" presStyleCnt="9">
        <dgm:presLayoutVars>
          <dgm:bulletEnabled val="1"/>
        </dgm:presLayoutVars>
      </dgm:prSet>
      <dgm:spPr/>
      <dgm:t>
        <a:bodyPr/>
        <a:lstStyle/>
        <a:p>
          <a:endParaRPr lang="en-US"/>
        </a:p>
      </dgm:t>
    </dgm:pt>
    <dgm:pt modelId="{8F223A5E-D66B-4424-88D9-E1A99D9542D0}" type="pres">
      <dgm:prSet presAssocID="{710597C9-A530-4929-8923-E54C4F05C413}" presName="sp" presStyleCnt="0"/>
      <dgm:spPr/>
    </dgm:pt>
    <dgm:pt modelId="{3DD6A7AB-8C70-49AD-82C5-25BD2A608342}" type="pres">
      <dgm:prSet presAssocID="{39CDEBE2-7B5C-46FE-A5C7-324F280EAEE4}" presName="composite" presStyleCnt="0"/>
      <dgm:spPr/>
    </dgm:pt>
    <dgm:pt modelId="{FD5E7C22-06E9-4619-803E-3CAE76B2807E}" type="pres">
      <dgm:prSet presAssocID="{39CDEBE2-7B5C-46FE-A5C7-324F280EAEE4}" presName="parentText" presStyleLbl="alignNode1" presStyleIdx="4" presStyleCnt="9">
        <dgm:presLayoutVars>
          <dgm:chMax val="1"/>
          <dgm:bulletEnabled val="1"/>
        </dgm:presLayoutVars>
      </dgm:prSet>
      <dgm:spPr/>
      <dgm:t>
        <a:bodyPr/>
        <a:lstStyle/>
        <a:p>
          <a:endParaRPr lang="en-US"/>
        </a:p>
      </dgm:t>
    </dgm:pt>
    <dgm:pt modelId="{6E206286-4179-43A0-A1B1-3E3F0CCA7830}" type="pres">
      <dgm:prSet presAssocID="{39CDEBE2-7B5C-46FE-A5C7-324F280EAEE4}" presName="descendantText" presStyleLbl="alignAcc1" presStyleIdx="4" presStyleCnt="9">
        <dgm:presLayoutVars>
          <dgm:bulletEnabled val="1"/>
        </dgm:presLayoutVars>
      </dgm:prSet>
      <dgm:spPr/>
      <dgm:t>
        <a:bodyPr/>
        <a:lstStyle/>
        <a:p>
          <a:endParaRPr lang="en-US"/>
        </a:p>
      </dgm:t>
    </dgm:pt>
    <dgm:pt modelId="{7B6F2EB5-D8DF-4CD7-93DF-3E29D4711411}" type="pres">
      <dgm:prSet presAssocID="{E94A400A-E9D2-4502-8BA6-28621F7B3FAE}" presName="sp" presStyleCnt="0"/>
      <dgm:spPr/>
    </dgm:pt>
    <dgm:pt modelId="{9FBAC403-1AC1-4F21-8DEA-99B15F683E35}" type="pres">
      <dgm:prSet presAssocID="{3A6204F5-6334-47A0-A21B-356CF4E6097A}" presName="composite" presStyleCnt="0"/>
      <dgm:spPr/>
    </dgm:pt>
    <dgm:pt modelId="{5C35E0F6-49DF-403B-B3A9-27B4D46D2161}" type="pres">
      <dgm:prSet presAssocID="{3A6204F5-6334-47A0-A21B-356CF4E6097A}" presName="parentText" presStyleLbl="alignNode1" presStyleIdx="5" presStyleCnt="9">
        <dgm:presLayoutVars>
          <dgm:chMax val="1"/>
          <dgm:bulletEnabled val="1"/>
        </dgm:presLayoutVars>
      </dgm:prSet>
      <dgm:spPr/>
      <dgm:t>
        <a:bodyPr/>
        <a:lstStyle/>
        <a:p>
          <a:endParaRPr lang="en-US"/>
        </a:p>
      </dgm:t>
    </dgm:pt>
    <dgm:pt modelId="{4E343F72-9D05-4279-A04E-46D95C4AD2A3}" type="pres">
      <dgm:prSet presAssocID="{3A6204F5-6334-47A0-A21B-356CF4E6097A}" presName="descendantText" presStyleLbl="alignAcc1" presStyleIdx="5" presStyleCnt="9">
        <dgm:presLayoutVars>
          <dgm:bulletEnabled val="1"/>
        </dgm:presLayoutVars>
      </dgm:prSet>
      <dgm:spPr/>
      <dgm:t>
        <a:bodyPr/>
        <a:lstStyle/>
        <a:p>
          <a:endParaRPr lang="en-US"/>
        </a:p>
      </dgm:t>
    </dgm:pt>
    <dgm:pt modelId="{F80E5950-0B4A-440D-9BA7-63351861AB89}" type="pres">
      <dgm:prSet presAssocID="{7754B294-1EDB-466F-B5EE-DE2348FC8932}" presName="sp" presStyleCnt="0"/>
      <dgm:spPr/>
    </dgm:pt>
    <dgm:pt modelId="{DF28FF0E-59F0-4941-965A-03B6B3FE3B3C}" type="pres">
      <dgm:prSet presAssocID="{783F8F2A-7504-4DDE-BEAC-1907E85477B2}" presName="composite" presStyleCnt="0"/>
      <dgm:spPr/>
    </dgm:pt>
    <dgm:pt modelId="{AB9EDCA9-62DA-4857-9181-61A76BE8D690}" type="pres">
      <dgm:prSet presAssocID="{783F8F2A-7504-4DDE-BEAC-1907E85477B2}" presName="parentText" presStyleLbl="alignNode1" presStyleIdx="6" presStyleCnt="9">
        <dgm:presLayoutVars>
          <dgm:chMax val="1"/>
          <dgm:bulletEnabled val="1"/>
        </dgm:presLayoutVars>
      </dgm:prSet>
      <dgm:spPr/>
      <dgm:t>
        <a:bodyPr/>
        <a:lstStyle/>
        <a:p>
          <a:endParaRPr lang="en-US"/>
        </a:p>
      </dgm:t>
    </dgm:pt>
    <dgm:pt modelId="{C6090102-7F3F-4756-9154-0B0CEEE7A970}" type="pres">
      <dgm:prSet presAssocID="{783F8F2A-7504-4DDE-BEAC-1907E85477B2}" presName="descendantText" presStyleLbl="alignAcc1" presStyleIdx="6" presStyleCnt="9">
        <dgm:presLayoutVars>
          <dgm:bulletEnabled val="1"/>
        </dgm:presLayoutVars>
      </dgm:prSet>
      <dgm:spPr/>
      <dgm:t>
        <a:bodyPr/>
        <a:lstStyle/>
        <a:p>
          <a:endParaRPr lang="en-US"/>
        </a:p>
      </dgm:t>
    </dgm:pt>
    <dgm:pt modelId="{A4F2AD5C-81EF-4E11-AD54-CBF70446E894}" type="pres">
      <dgm:prSet presAssocID="{AD0ECB43-48FF-48EB-B93F-FF3A8FE93383}" presName="sp" presStyleCnt="0"/>
      <dgm:spPr/>
    </dgm:pt>
    <dgm:pt modelId="{9ABFCE6B-9876-4170-849D-0F3FF5B1BDD5}" type="pres">
      <dgm:prSet presAssocID="{67F654A9-F9F5-486B-B289-97F9923A40FD}" presName="composite" presStyleCnt="0"/>
      <dgm:spPr/>
    </dgm:pt>
    <dgm:pt modelId="{E64824C5-6626-4829-A8D1-FD656FD2E2E9}" type="pres">
      <dgm:prSet presAssocID="{67F654A9-F9F5-486B-B289-97F9923A40FD}" presName="parentText" presStyleLbl="alignNode1" presStyleIdx="7" presStyleCnt="9">
        <dgm:presLayoutVars>
          <dgm:chMax val="1"/>
          <dgm:bulletEnabled val="1"/>
        </dgm:presLayoutVars>
      </dgm:prSet>
      <dgm:spPr/>
      <dgm:t>
        <a:bodyPr/>
        <a:lstStyle/>
        <a:p>
          <a:endParaRPr lang="en-US"/>
        </a:p>
      </dgm:t>
    </dgm:pt>
    <dgm:pt modelId="{E7D60536-F402-4FB2-A3C6-E11F8B4A64CE}" type="pres">
      <dgm:prSet presAssocID="{67F654A9-F9F5-486B-B289-97F9923A40FD}" presName="descendantText" presStyleLbl="alignAcc1" presStyleIdx="7" presStyleCnt="9">
        <dgm:presLayoutVars>
          <dgm:bulletEnabled val="1"/>
        </dgm:presLayoutVars>
      </dgm:prSet>
      <dgm:spPr/>
      <dgm:t>
        <a:bodyPr/>
        <a:lstStyle/>
        <a:p>
          <a:endParaRPr lang="en-US"/>
        </a:p>
      </dgm:t>
    </dgm:pt>
    <dgm:pt modelId="{C40AACBA-0F18-44AA-9566-1A9CB5877046}" type="pres">
      <dgm:prSet presAssocID="{F572A9B5-799E-476B-B89B-673F03D6BFBD}" presName="sp" presStyleCnt="0"/>
      <dgm:spPr/>
    </dgm:pt>
    <dgm:pt modelId="{8A5B6E66-1F40-4C1D-911B-6F478B42DE25}" type="pres">
      <dgm:prSet presAssocID="{796368F9-23F6-4AE0-B807-437BF31FA590}" presName="composite" presStyleCnt="0"/>
      <dgm:spPr/>
    </dgm:pt>
    <dgm:pt modelId="{E36E52FD-E47D-4C3E-A7C3-E3BD64617160}" type="pres">
      <dgm:prSet presAssocID="{796368F9-23F6-4AE0-B807-437BF31FA590}" presName="parentText" presStyleLbl="alignNode1" presStyleIdx="8" presStyleCnt="9">
        <dgm:presLayoutVars>
          <dgm:chMax val="1"/>
          <dgm:bulletEnabled val="1"/>
        </dgm:presLayoutVars>
      </dgm:prSet>
      <dgm:spPr/>
      <dgm:t>
        <a:bodyPr/>
        <a:lstStyle/>
        <a:p>
          <a:endParaRPr lang="en-US"/>
        </a:p>
      </dgm:t>
    </dgm:pt>
    <dgm:pt modelId="{183FDC3A-009E-4A59-98E7-D66763595739}" type="pres">
      <dgm:prSet presAssocID="{796368F9-23F6-4AE0-B807-437BF31FA590}" presName="descendantText" presStyleLbl="alignAcc1" presStyleIdx="8" presStyleCnt="9">
        <dgm:presLayoutVars>
          <dgm:bulletEnabled val="1"/>
        </dgm:presLayoutVars>
      </dgm:prSet>
      <dgm:spPr/>
      <dgm:t>
        <a:bodyPr/>
        <a:lstStyle/>
        <a:p>
          <a:endParaRPr lang="en-US"/>
        </a:p>
      </dgm:t>
    </dgm:pt>
  </dgm:ptLst>
  <dgm:cxnLst>
    <dgm:cxn modelId="{5B59D40C-01A0-45CD-A675-FBAC83059884}" type="presOf" srcId="{D16207C1-7453-4021-ADDB-EC5F216AD1A1}" destId="{2603879E-E0DF-4CAA-8A75-7ABF54E4DBF6}" srcOrd="0" destOrd="0" presId="urn:microsoft.com/office/officeart/2005/8/layout/chevron2"/>
    <dgm:cxn modelId="{B6FCE3AD-F3E5-45D5-B178-30EC1E1950C3}" srcId="{796368F9-23F6-4AE0-B807-437BF31FA590}" destId="{23BF8756-1484-4C2D-A776-D0D0629C9378}" srcOrd="0" destOrd="0" parTransId="{45450F7F-11CC-42C8-ADA9-E4BA36490454}" sibTransId="{FB285305-A16F-4FAA-8274-89F641B59F61}"/>
    <dgm:cxn modelId="{980A33B6-3FB6-41D4-AFA9-DAA29E659E70}" type="presOf" srcId="{E63EC78C-04E9-4DB5-A277-065CBF9F202B}" destId="{E7D60536-F402-4FB2-A3C6-E11F8B4A64CE}" srcOrd="0" destOrd="0" presId="urn:microsoft.com/office/officeart/2005/8/layout/chevron2"/>
    <dgm:cxn modelId="{1CAFFD18-1622-41D9-96CE-2D41ACAEA142}" type="presOf" srcId="{7E54EF7C-C626-48FA-BE72-D5D71BB97C74}" destId="{C2BEE06F-1A00-4006-B20A-D29559FFADF9}" srcOrd="0" destOrd="0" presId="urn:microsoft.com/office/officeart/2005/8/layout/chevron2"/>
    <dgm:cxn modelId="{F00DB6B1-C9D3-41AD-AFC9-8CCECE739C8B}" type="presOf" srcId="{2E485AA0-47A2-41BC-98A4-197816AF27B3}" destId="{C6090102-7F3F-4756-9154-0B0CEEE7A970}" srcOrd="0" destOrd="0" presId="urn:microsoft.com/office/officeart/2005/8/layout/chevron2"/>
    <dgm:cxn modelId="{C5C9D480-3D0C-42C5-8F6E-9324726C8E04}" srcId="{D16207C1-7453-4021-ADDB-EC5F216AD1A1}" destId="{4D737FDE-5AFF-4A03-BD83-89591FE95034}" srcOrd="0" destOrd="0" parTransId="{1D432900-63CE-4F23-9CA0-45A6173ACCD8}" sibTransId="{05229DFF-00DB-46D3-9D0C-94989F9CD87A}"/>
    <dgm:cxn modelId="{FF77549C-4BC5-42BF-A001-16A4F4FEE053}" type="presOf" srcId="{4D737FDE-5AFF-4A03-BD83-89591FE95034}" destId="{26E979EB-D793-42B6-B16C-1FBF01E0D3ED}" srcOrd="0" destOrd="0" presId="urn:microsoft.com/office/officeart/2005/8/layout/chevron2"/>
    <dgm:cxn modelId="{9591284D-BB2B-4285-925A-431C5089B6BE}" type="presOf" srcId="{783F8F2A-7504-4DDE-BEAC-1907E85477B2}" destId="{AB9EDCA9-62DA-4857-9181-61A76BE8D690}" srcOrd="0" destOrd="0" presId="urn:microsoft.com/office/officeart/2005/8/layout/chevron2"/>
    <dgm:cxn modelId="{C9C9CCBC-F9A2-40B1-ACDB-59F4E0DA86C1}" srcId="{D21271F8-B4EC-45E8-9A18-383103C575C8}" destId="{05C9697B-7A79-4A5D-A044-C1C20E83DB66}" srcOrd="1" destOrd="0" parTransId="{0E0F8A2E-611D-41CC-853E-A428150EEADC}" sibTransId="{71E11E3B-70F5-4DB6-9104-91A5FE466823}"/>
    <dgm:cxn modelId="{27BB1FE4-22A1-4C32-8CAE-91A0C402079C}" type="presOf" srcId="{54E68D2B-1284-465D-89DE-11B2D2BF54E9}" destId="{0730AB6B-DF65-4BE6-871F-53ACDD3BDBA1}" srcOrd="0" destOrd="0" presId="urn:microsoft.com/office/officeart/2005/8/layout/chevron2"/>
    <dgm:cxn modelId="{402EA5BE-C051-4A3B-93B1-ABF342D82157}" srcId="{05C9697B-7A79-4A5D-A044-C1C20E83DB66}" destId="{611E1FE2-FF57-4B2B-B51A-C98156C6C5BF}" srcOrd="0" destOrd="0" parTransId="{1E541A5A-423C-440D-9872-85F463485EFB}" sibTransId="{6A0BD53B-C238-4A24-8C6A-029C0EBA7C0A}"/>
    <dgm:cxn modelId="{154B6535-2017-41D7-A039-58959C203D38}" type="presOf" srcId="{611E1FE2-FF57-4B2B-B51A-C98156C6C5BF}" destId="{3C4E3619-42CF-48EC-9A90-AA9EA80D199B}" srcOrd="0" destOrd="0" presId="urn:microsoft.com/office/officeart/2005/8/layout/chevron2"/>
    <dgm:cxn modelId="{A67DFC26-C9DF-4DF3-8712-91D4E59D58A0}" srcId="{3A6204F5-6334-47A0-A21B-356CF4E6097A}" destId="{E2F6D936-0072-41FE-B5E0-9B8FA31F72CA}" srcOrd="0" destOrd="0" parTransId="{7A01F03E-CA91-4EEC-BE76-C265EF3F658F}" sibTransId="{8A82C202-F746-476C-B2E0-0AD2FF226990}"/>
    <dgm:cxn modelId="{3A1D94F0-633E-47E2-8060-BBAC058D8CD2}" type="presOf" srcId="{3A6204F5-6334-47A0-A21B-356CF4E6097A}" destId="{5C35E0F6-49DF-403B-B3A9-27B4D46D2161}" srcOrd="0" destOrd="0" presId="urn:microsoft.com/office/officeart/2005/8/layout/chevron2"/>
    <dgm:cxn modelId="{35D0AE0C-FA61-4D5E-9CC9-1008829FF8A6}" type="presOf" srcId="{05C9697B-7A79-4A5D-A044-C1C20E83DB66}" destId="{3482CE04-C159-4B4F-8683-88EFE96C1312}" srcOrd="0" destOrd="0" presId="urn:microsoft.com/office/officeart/2005/8/layout/chevron2"/>
    <dgm:cxn modelId="{53EBB991-8520-4FD3-8914-86B92596F6AC}" srcId="{D21271F8-B4EC-45E8-9A18-383103C575C8}" destId="{39CDEBE2-7B5C-46FE-A5C7-324F280EAEE4}" srcOrd="4" destOrd="0" parTransId="{31975B99-A151-441D-B960-1DEE4B6958FD}" sibTransId="{E94A400A-E9D2-4502-8BA6-28621F7B3FAE}"/>
    <dgm:cxn modelId="{FC0468D2-67E3-4464-B2F1-4408ED3D6F12}" type="presOf" srcId="{D21271F8-B4EC-45E8-9A18-383103C575C8}" destId="{CEB1FC8B-278C-4C85-85AC-80792D2D2E2B}" srcOrd="0" destOrd="0" presId="urn:microsoft.com/office/officeart/2005/8/layout/chevron2"/>
    <dgm:cxn modelId="{749C8DA5-B239-4730-ABA1-1F68587F9D2D}" srcId="{67F654A9-F9F5-486B-B289-97F9923A40FD}" destId="{E63EC78C-04E9-4DB5-A277-065CBF9F202B}" srcOrd="0" destOrd="0" parTransId="{31B580C3-66B3-415F-978C-E1F37B888CEF}" sibTransId="{C1D0E6DE-F8FB-4D35-8EAC-2C7CBA92B145}"/>
    <dgm:cxn modelId="{0C60E63A-2326-4AB5-A28D-9E9E97E226C2}" type="presOf" srcId="{796368F9-23F6-4AE0-B807-437BF31FA590}" destId="{E36E52FD-E47D-4C3E-A7C3-E3BD64617160}" srcOrd="0" destOrd="0" presId="urn:microsoft.com/office/officeart/2005/8/layout/chevron2"/>
    <dgm:cxn modelId="{0CF37E66-5A3D-48F8-88B9-0C9102CAA1F1}" type="presOf" srcId="{2EB33F0E-6462-4ECD-8082-F48A5354BEC9}" destId="{86250B23-DEF5-457C-A7EA-B27C70296AAA}" srcOrd="0" destOrd="0" presId="urn:microsoft.com/office/officeart/2005/8/layout/chevron2"/>
    <dgm:cxn modelId="{2C446AB8-890F-495E-8FD9-DD24B22D4EDC}" type="presOf" srcId="{E2F6D936-0072-41FE-B5E0-9B8FA31F72CA}" destId="{4E343F72-9D05-4279-A04E-46D95C4AD2A3}" srcOrd="0" destOrd="0" presId="urn:microsoft.com/office/officeart/2005/8/layout/chevron2"/>
    <dgm:cxn modelId="{7E6471B7-BC3B-4266-93E9-E9C140A451CC}" srcId="{D21271F8-B4EC-45E8-9A18-383103C575C8}" destId="{D16207C1-7453-4021-ADDB-EC5F216AD1A1}" srcOrd="0" destOrd="0" parTransId="{681B2091-E0EB-426A-A7F8-6A7A2A506827}" sibTransId="{0ED60175-E539-4828-9CE7-C138F6D4E456}"/>
    <dgm:cxn modelId="{BD51CC2A-597C-4F8D-8212-663A468CB8E4}" srcId="{7E54EF7C-C626-48FA-BE72-D5D71BB97C74}" destId="{2EB33F0E-6462-4ECD-8082-F48A5354BEC9}" srcOrd="0" destOrd="0" parTransId="{87A9374B-3CBB-4195-8E91-BE88756FACF5}" sibTransId="{585B451F-E435-40F5-8D0D-B0FF39080630}"/>
    <dgm:cxn modelId="{8058A0FB-4637-4695-A07F-B661F8F396C2}" srcId="{D21271F8-B4EC-45E8-9A18-383103C575C8}" destId="{783F8F2A-7504-4DDE-BEAC-1907E85477B2}" srcOrd="6" destOrd="0" parTransId="{A422CB1C-AECA-4479-8572-2C7A30CA832E}" sibTransId="{AD0ECB43-48FF-48EB-B93F-FF3A8FE93383}"/>
    <dgm:cxn modelId="{98D50B83-21E4-4371-9B5D-08201EC94DE1}" srcId="{D21271F8-B4EC-45E8-9A18-383103C575C8}" destId="{67F654A9-F9F5-486B-B289-97F9923A40FD}" srcOrd="7" destOrd="0" parTransId="{57460E9F-F9EE-4AAC-8ABB-F532B7E6506A}" sibTransId="{F572A9B5-799E-476B-B89B-673F03D6BFBD}"/>
    <dgm:cxn modelId="{82EA709D-F96D-4970-913D-C4AE5B3FEF20}" type="presOf" srcId="{23BF8756-1484-4C2D-A776-D0D0629C9378}" destId="{183FDC3A-009E-4A59-98E7-D66763595739}" srcOrd="0" destOrd="0" presId="urn:microsoft.com/office/officeart/2005/8/layout/chevron2"/>
    <dgm:cxn modelId="{22F32B47-9450-4C0F-99E2-03CAFE292BFA}" srcId="{54E68D2B-1284-465D-89DE-11B2D2BF54E9}" destId="{A410CC05-AEAC-4BF1-96C2-07C21EB82A42}" srcOrd="0" destOrd="0" parTransId="{691E167D-C9F0-472A-8809-97F8D6C02FBD}" sibTransId="{12603457-F5FF-4166-B13F-40FEAE625B3E}"/>
    <dgm:cxn modelId="{EFF064A1-DE2A-4888-A5BD-572B0B1466D5}" type="presOf" srcId="{39CDEBE2-7B5C-46FE-A5C7-324F280EAEE4}" destId="{FD5E7C22-06E9-4619-803E-3CAE76B2807E}" srcOrd="0" destOrd="0" presId="urn:microsoft.com/office/officeart/2005/8/layout/chevron2"/>
    <dgm:cxn modelId="{99A4EA19-ECBE-446B-96E3-BA7247E7D98A}" srcId="{D21271F8-B4EC-45E8-9A18-383103C575C8}" destId="{796368F9-23F6-4AE0-B807-437BF31FA590}" srcOrd="8" destOrd="0" parTransId="{EA15C6E1-BA53-4DB3-8699-4FCD7471E8CD}" sibTransId="{0781FB66-EE6B-4A4D-8343-E565B612F8EC}"/>
    <dgm:cxn modelId="{E5142A8F-2639-4B69-A511-06823EE5D3F4}" type="presOf" srcId="{67F654A9-F9F5-486B-B289-97F9923A40FD}" destId="{E64824C5-6626-4829-A8D1-FD656FD2E2E9}" srcOrd="0" destOrd="0" presId="urn:microsoft.com/office/officeart/2005/8/layout/chevron2"/>
    <dgm:cxn modelId="{34C8E5F3-F272-43AC-A6D3-6F96C101177E}" type="presOf" srcId="{A410CC05-AEAC-4BF1-96C2-07C21EB82A42}" destId="{C88198FF-1355-4493-AF39-4E4D80FD367F}" srcOrd="0" destOrd="0" presId="urn:microsoft.com/office/officeart/2005/8/layout/chevron2"/>
    <dgm:cxn modelId="{1EF92211-108A-46CA-97FC-09435120C90B}" srcId="{39CDEBE2-7B5C-46FE-A5C7-324F280EAEE4}" destId="{481DCFA1-0741-4A7C-B699-7A7F463C8BEB}" srcOrd="0" destOrd="0" parTransId="{68C5B105-B1C3-467B-A1D9-063F5317D22A}" sibTransId="{B7F50D40-0441-4532-9A41-222EDDDBD5CA}"/>
    <dgm:cxn modelId="{BBD19637-FF90-48D8-8027-C4D590B46225}" type="presOf" srcId="{481DCFA1-0741-4A7C-B699-7A7F463C8BEB}" destId="{6E206286-4179-43A0-A1B1-3E3F0CCA7830}" srcOrd="0" destOrd="0" presId="urn:microsoft.com/office/officeart/2005/8/layout/chevron2"/>
    <dgm:cxn modelId="{9E0219E3-0A4B-4A8E-9243-DE6088C789B4}" srcId="{D21271F8-B4EC-45E8-9A18-383103C575C8}" destId="{7E54EF7C-C626-48FA-BE72-D5D71BB97C74}" srcOrd="2" destOrd="0" parTransId="{662352EA-277C-4EF2-B6BA-63A5A6B72344}" sibTransId="{87E673C4-F868-42F5-9A95-2C87AAF65F5E}"/>
    <dgm:cxn modelId="{0BD628B5-29D2-413F-B117-363B1B54CCA3}" srcId="{D21271F8-B4EC-45E8-9A18-383103C575C8}" destId="{3A6204F5-6334-47A0-A21B-356CF4E6097A}" srcOrd="5" destOrd="0" parTransId="{DB3785EC-4B69-42D4-AF44-384B714F8394}" sibTransId="{7754B294-1EDB-466F-B5EE-DE2348FC8932}"/>
    <dgm:cxn modelId="{EDF5BB6F-3304-45C3-AE76-77FDAB6DB171}" srcId="{D21271F8-B4EC-45E8-9A18-383103C575C8}" destId="{54E68D2B-1284-465D-89DE-11B2D2BF54E9}" srcOrd="3" destOrd="0" parTransId="{3E14A31C-2A0F-430B-B04B-9DABBF8D7C55}" sibTransId="{710597C9-A530-4929-8923-E54C4F05C413}"/>
    <dgm:cxn modelId="{7F5B6C0F-6A72-46E2-AB51-CFA2823B2491}" srcId="{783F8F2A-7504-4DDE-BEAC-1907E85477B2}" destId="{2E485AA0-47A2-41BC-98A4-197816AF27B3}" srcOrd="0" destOrd="0" parTransId="{CBB811F6-1DC4-414D-98D8-707730F350F7}" sibTransId="{F7E5ACBC-9D33-4DF7-80B0-D96EC897E0ED}"/>
    <dgm:cxn modelId="{B6C2D5C3-DC53-4EE6-9112-25989D104F2A}" type="presParOf" srcId="{CEB1FC8B-278C-4C85-85AC-80792D2D2E2B}" destId="{94953436-8AF3-45CD-B45B-80CB9B4B5498}" srcOrd="0" destOrd="0" presId="urn:microsoft.com/office/officeart/2005/8/layout/chevron2"/>
    <dgm:cxn modelId="{BC3D5F83-EB5A-440D-935C-45466DC439C4}" type="presParOf" srcId="{94953436-8AF3-45CD-B45B-80CB9B4B5498}" destId="{2603879E-E0DF-4CAA-8A75-7ABF54E4DBF6}" srcOrd="0" destOrd="0" presId="urn:microsoft.com/office/officeart/2005/8/layout/chevron2"/>
    <dgm:cxn modelId="{B8E560AB-F971-4628-ADB4-535DCD5B0C57}" type="presParOf" srcId="{94953436-8AF3-45CD-B45B-80CB9B4B5498}" destId="{26E979EB-D793-42B6-B16C-1FBF01E0D3ED}" srcOrd="1" destOrd="0" presId="urn:microsoft.com/office/officeart/2005/8/layout/chevron2"/>
    <dgm:cxn modelId="{941E8B1B-1189-42DE-B6FB-491A2A542EDB}" type="presParOf" srcId="{CEB1FC8B-278C-4C85-85AC-80792D2D2E2B}" destId="{44B696D0-C3DD-4032-BF3B-ADB399F2394A}" srcOrd="1" destOrd="0" presId="urn:microsoft.com/office/officeart/2005/8/layout/chevron2"/>
    <dgm:cxn modelId="{F239EE7C-7DA7-4578-9109-4EB2DFA49843}" type="presParOf" srcId="{CEB1FC8B-278C-4C85-85AC-80792D2D2E2B}" destId="{5C25FDE2-5D02-4DA7-B8E5-154E1267E9C4}" srcOrd="2" destOrd="0" presId="urn:microsoft.com/office/officeart/2005/8/layout/chevron2"/>
    <dgm:cxn modelId="{6C544DC9-15E2-4891-A7CD-CED70DBBB751}" type="presParOf" srcId="{5C25FDE2-5D02-4DA7-B8E5-154E1267E9C4}" destId="{3482CE04-C159-4B4F-8683-88EFE96C1312}" srcOrd="0" destOrd="0" presId="urn:microsoft.com/office/officeart/2005/8/layout/chevron2"/>
    <dgm:cxn modelId="{83385CAE-BE69-40A4-A9E6-08C3DDDBF99F}" type="presParOf" srcId="{5C25FDE2-5D02-4DA7-B8E5-154E1267E9C4}" destId="{3C4E3619-42CF-48EC-9A90-AA9EA80D199B}" srcOrd="1" destOrd="0" presId="urn:microsoft.com/office/officeart/2005/8/layout/chevron2"/>
    <dgm:cxn modelId="{1F427F97-B619-4D1A-B4AF-BC5484ACEAA1}" type="presParOf" srcId="{CEB1FC8B-278C-4C85-85AC-80792D2D2E2B}" destId="{BEB8A038-0B67-425A-BC23-E50CB418FE83}" srcOrd="3" destOrd="0" presId="urn:microsoft.com/office/officeart/2005/8/layout/chevron2"/>
    <dgm:cxn modelId="{046D003C-ADC9-4493-BBA7-95DCF4CDA088}" type="presParOf" srcId="{CEB1FC8B-278C-4C85-85AC-80792D2D2E2B}" destId="{6CDBF5E5-44AA-45E4-8727-24D71A29F635}" srcOrd="4" destOrd="0" presId="urn:microsoft.com/office/officeart/2005/8/layout/chevron2"/>
    <dgm:cxn modelId="{E54F386D-EE38-4BAC-B5CD-3F51B90FF68D}" type="presParOf" srcId="{6CDBF5E5-44AA-45E4-8727-24D71A29F635}" destId="{C2BEE06F-1A00-4006-B20A-D29559FFADF9}" srcOrd="0" destOrd="0" presId="urn:microsoft.com/office/officeart/2005/8/layout/chevron2"/>
    <dgm:cxn modelId="{2EF5BDF9-45C7-4827-A43F-AFEF95637158}" type="presParOf" srcId="{6CDBF5E5-44AA-45E4-8727-24D71A29F635}" destId="{86250B23-DEF5-457C-A7EA-B27C70296AAA}" srcOrd="1" destOrd="0" presId="urn:microsoft.com/office/officeart/2005/8/layout/chevron2"/>
    <dgm:cxn modelId="{912E4BD5-3791-461D-ADF0-734BC296E048}" type="presParOf" srcId="{CEB1FC8B-278C-4C85-85AC-80792D2D2E2B}" destId="{FDD6BF57-63C6-4ED6-A02C-EABC1E03ECC7}" srcOrd="5" destOrd="0" presId="urn:microsoft.com/office/officeart/2005/8/layout/chevron2"/>
    <dgm:cxn modelId="{2CB5BB20-3A4C-479B-9F40-082D46C51F6D}" type="presParOf" srcId="{CEB1FC8B-278C-4C85-85AC-80792D2D2E2B}" destId="{2BBF7B34-68F6-4C1A-B344-6B1E88BB06E5}" srcOrd="6" destOrd="0" presId="urn:microsoft.com/office/officeart/2005/8/layout/chevron2"/>
    <dgm:cxn modelId="{CC74518E-4E00-4A79-9C48-2EF7D2B492FD}" type="presParOf" srcId="{2BBF7B34-68F6-4C1A-B344-6B1E88BB06E5}" destId="{0730AB6B-DF65-4BE6-871F-53ACDD3BDBA1}" srcOrd="0" destOrd="0" presId="urn:microsoft.com/office/officeart/2005/8/layout/chevron2"/>
    <dgm:cxn modelId="{FAA3926D-115F-44C2-BFAE-15550C242BA8}" type="presParOf" srcId="{2BBF7B34-68F6-4C1A-B344-6B1E88BB06E5}" destId="{C88198FF-1355-4493-AF39-4E4D80FD367F}" srcOrd="1" destOrd="0" presId="urn:microsoft.com/office/officeart/2005/8/layout/chevron2"/>
    <dgm:cxn modelId="{C2CD5939-ADEA-4B20-A12C-7FC1BFAEF10D}" type="presParOf" srcId="{CEB1FC8B-278C-4C85-85AC-80792D2D2E2B}" destId="{8F223A5E-D66B-4424-88D9-E1A99D9542D0}" srcOrd="7" destOrd="0" presId="urn:microsoft.com/office/officeart/2005/8/layout/chevron2"/>
    <dgm:cxn modelId="{F81F20ED-8677-4D14-A0EE-98F1FDD15DB1}" type="presParOf" srcId="{CEB1FC8B-278C-4C85-85AC-80792D2D2E2B}" destId="{3DD6A7AB-8C70-49AD-82C5-25BD2A608342}" srcOrd="8" destOrd="0" presId="urn:microsoft.com/office/officeart/2005/8/layout/chevron2"/>
    <dgm:cxn modelId="{08AC3949-5EE2-49E2-9381-D81FF023DDB8}" type="presParOf" srcId="{3DD6A7AB-8C70-49AD-82C5-25BD2A608342}" destId="{FD5E7C22-06E9-4619-803E-3CAE76B2807E}" srcOrd="0" destOrd="0" presId="urn:microsoft.com/office/officeart/2005/8/layout/chevron2"/>
    <dgm:cxn modelId="{AAC58727-F86A-4F4F-BD84-507016B0A3C5}" type="presParOf" srcId="{3DD6A7AB-8C70-49AD-82C5-25BD2A608342}" destId="{6E206286-4179-43A0-A1B1-3E3F0CCA7830}" srcOrd="1" destOrd="0" presId="urn:microsoft.com/office/officeart/2005/8/layout/chevron2"/>
    <dgm:cxn modelId="{070FEB30-F2DF-43C7-B577-A21BBD895E8A}" type="presParOf" srcId="{CEB1FC8B-278C-4C85-85AC-80792D2D2E2B}" destId="{7B6F2EB5-D8DF-4CD7-93DF-3E29D4711411}" srcOrd="9" destOrd="0" presId="urn:microsoft.com/office/officeart/2005/8/layout/chevron2"/>
    <dgm:cxn modelId="{EE6ADE10-687E-4EDB-A53E-FCD3EF8E0F90}" type="presParOf" srcId="{CEB1FC8B-278C-4C85-85AC-80792D2D2E2B}" destId="{9FBAC403-1AC1-4F21-8DEA-99B15F683E35}" srcOrd="10" destOrd="0" presId="urn:microsoft.com/office/officeart/2005/8/layout/chevron2"/>
    <dgm:cxn modelId="{E62DCF5E-2D81-4E84-9B4A-3B13568DBDE0}" type="presParOf" srcId="{9FBAC403-1AC1-4F21-8DEA-99B15F683E35}" destId="{5C35E0F6-49DF-403B-B3A9-27B4D46D2161}" srcOrd="0" destOrd="0" presId="urn:microsoft.com/office/officeart/2005/8/layout/chevron2"/>
    <dgm:cxn modelId="{45711375-4FA3-4E5E-A810-A306E0046D00}" type="presParOf" srcId="{9FBAC403-1AC1-4F21-8DEA-99B15F683E35}" destId="{4E343F72-9D05-4279-A04E-46D95C4AD2A3}" srcOrd="1" destOrd="0" presId="urn:microsoft.com/office/officeart/2005/8/layout/chevron2"/>
    <dgm:cxn modelId="{F54B0E84-9546-4FFC-9637-0B8E2B0A3CEC}" type="presParOf" srcId="{CEB1FC8B-278C-4C85-85AC-80792D2D2E2B}" destId="{F80E5950-0B4A-440D-9BA7-63351861AB89}" srcOrd="11" destOrd="0" presId="urn:microsoft.com/office/officeart/2005/8/layout/chevron2"/>
    <dgm:cxn modelId="{764F4C6D-6785-4C4D-AE8E-ACF8121DCBA5}" type="presParOf" srcId="{CEB1FC8B-278C-4C85-85AC-80792D2D2E2B}" destId="{DF28FF0E-59F0-4941-965A-03B6B3FE3B3C}" srcOrd="12" destOrd="0" presId="urn:microsoft.com/office/officeart/2005/8/layout/chevron2"/>
    <dgm:cxn modelId="{5708E6A4-05B7-462B-8E93-A248E9BAB39F}" type="presParOf" srcId="{DF28FF0E-59F0-4941-965A-03B6B3FE3B3C}" destId="{AB9EDCA9-62DA-4857-9181-61A76BE8D690}" srcOrd="0" destOrd="0" presId="urn:microsoft.com/office/officeart/2005/8/layout/chevron2"/>
    <dgm:cxn modelId="{EBA6E4A8-E293-4DAF-867A-86652F6A3ADB}" type="presParOf" srcId="{DF28FF0E-59F0-4941-965A-03B6B3FE3B3C}" destId="{C6090102-7F3F-4756-9154-0B0CEEE7A970}" srcOrd="1" destOrd="0" presId="urn:microsoft.com/office/officeart/2005/8/layout/chevron2"/>
    <dgm:cxn modelId="{9B914A72-3665-499D-946D-AF99670D5DB1}" type="presParOf" srcId="{CEB1FC8B-278C-4C85-85AC-80792D2D2E2B}" destId="{A4F2AD5C-81EF-4E11-AD54-CBF70446E894}" srcOrd="13" destOrd="0" presId="urn:microsoft.com/office/officeart/2005/8/layout/chevron2"/>
    <dgm:cxn modelId="{26BBB648-F395-4CF1-984F-B20DA0197E01}" type="presParOf" srcId="{CEB1FC8B-278C-4C85-85AC-80792D2D2E2B}" destId="{9ABFCE6B-9876-4170-849D-0F3FF5B1BDD5}" srcOrd="14" destOrd="0" presId="urn:microsoft.com/office/officeart/2005/8/layout/chevron2"/>
    <dgm:cxn modelId="{CBBB7760-682B-4763-8F09-4241C382B9E7}" type="presParOf" srcId="{9ABFCE6B-9876-4170-849D-0F3FF5B1BDD5}" destId="{E64824C5-6626-4829-A8D1-FD656FD2E2E9}" srcOrd="0" destOrd="0" presId="urn:microsoft.com/office/officeart/2005/8/layout/chevron2"/>
    <dgm:cxn modelId="{FB5C2326-DC54-4BC3-B2CD-A213D7A2AB1A}" type="presParOf" srcId="{9ABFCE6B-9876-4170-849D-0F3FF5B1BDD5}" destId="{E7D60536-F402-4FB2-A3C6-E11F8B4A64CE}" srcOrd="1" destOrd="0" presId="urn:microsoft.com/office/officeart/2005/8/layout/chevron2"/>
    <dgm:cxn modelId="{9FCB7953-BB39-4E1F-A756-7EBF490642C3}" type="presParOf" srcId="{CEB1FC8B-278C-4C85-85AC-80792D2D2E2B}" destId="{C40AACBA-0F18-44AA-9566-1A9CB5877046}" srcOrd="15" destOrd="0" presId="urn:microsoft.com/office/officeart/2005/8/layout/chevron2"/>
    <dgm:cxn modelId="{C411E1DB-ABB8-47A1-8DDB-DA830358CFAA}" type="presParOf" srcId="{CEB1FC8B-278C-4C85-85AC-80792D2D2E2B}" destId="{8A5B6E66-1F40-4C1D-911B-6F478B42DE25}" srcOrd="16" destOrd="0" presId="urn:microsoft.com/office/officeart/2005/8/layout/chevron2"/>
    <dgm:cxn modelId="{842E1097-99AD-4511-A020-4CBA1DD57C18}" type="presParOf" srcId="{8A5B6E66-1F40-4C1D-911B-6F478B42DE25}" destId="{E36E52FD-E47D-4C3E-A7C3-E3BD64617160}" srcOrd="0" destOrd="0" presId="urn:microsoft.com/office/officeart/2005/8/layout/chevron2"/>
    <dgm:cxn modelId="{52A160D4-4EC4-4652-9CBD-2BF8240184B7}" type="presParOf" srcId="{8A5B6E66-1F40-4C1D-911B-6F478B42DE25}" destId="{183FDC3A-009E-4A59-98E7-D66763595739}"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90CE0-AEBE-49D4-95F4-2563BD8453C6}">
      <dsp:nvSpPr>
        <dsp:cNvPr id="0" name=""/>
        <dsp:cNvSpPr/>
      </dsp:nvSpPr>
      <dsp:spPr>
        <a:xfrm rot="5400000">
          <a:off x="-220702" y="405335"/>
          <a:ext cx="1385362" cy="96975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Receipt of kits at NICD</a:t>
          </a:r>
        </a:p>
      </dsp:txBody>
      <dsp:txXfrm rot="-5400000">
        <a:off x="-12897" y="682408"/>
        <a:ext cx="969753" cy="415609"/>
      </dsp:txXfrm>
    </dsp:sp>
    <dsp:sp modelId="{38EA62B4-F683-477B-BEF3-06937FB66922}">
      <dsp:nvSpPr>
        <dsp:cNvPr id="0" name=""/>
        <dsp:cNvSpPr/>
      </dsp:nvSpPr>
      <dsp:spPr>
        <a:xfrm rot="5400000">
          <a:off x="4257527" y="-3326467"/>
          <a:ext cx="1251116" cy="79040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a:p>
          <a:pPr marL="57150" lvl="1" indent="-57150" algn="l" defTabSz="488950">
            <a:lnSpc>
              <a:spcPct val="90000"/>
            </a:lnSpc>
            <a:spcBef>
              <a:spcPct val="0"/>
            </a:spcBef>
            <a:spcAft>
              <a:spcPct val="15000"/>
            </a:spcAft>
            <a:buChar char="••"/>
          </a:pPr>
          <a:r>
            <a:rPr lang="en-US" sz="1100" kern="1200" dirty="0"/>
            <a:t>Supplier must complete evaluation submission form FML1200 or FML1253</a:t>
          </a:r>
        </a:p>
        <a:p>
          <a:pPr marL="57150" lvl="1" indent="-57150" algn="l" defTabSz="488950">
            <a:lnSpc>
              <a:spcPct val="90000"/>
            </a:lnSpc>
            <a:spcBef>
              <a:spcPct val="0"/>
            </a:spcBef>
            <a:spcAft>
              <a:spcPct val="15000"/>
            </a:spcAft>
            <a:buChar char="••"/>
          </a:pPr>
          <a:r>
            <a:rPr lang="en-US" sz="1100" kern="1200" dirty="0"/>
            <a:t>FML1200 must accompany professional kits </a:t>
          </a:r>
          <a:r>
            <a:rPr lang="en-US" sz="1100" kern="1200" dirty="0" smtClean="0"/>
            <a:t>(900 test devices, same lot number)</a:t>
          </a:r>
          <a:endParaRPr lang="en-US" sz="1100" kern="1200" dirty="0"/>
        </a:p>
        <a:p>
          <a:pPr marL="57150" lvl="1" indent="-57150" algn="l" defTabSz="488950">
            <a:lnSpc>
              <a:spcPct val="90000"/>
            </a:lnSpc>
            <a:spcBef>
              <a:spcPct val="0"/>
            </a:spcBef>
            <a:spcAft>
              <a:spcPct val="15000"/>
            </a:spcAft>
            <a:buChar char="••"/>
          </a:pPr>
          <a:r>
            <a:rPr lang="en-US" sz="1100" kern="1200" dirty="0"/>
            <a:t>FML1253 must accompany  Self test </a:t>
          </a:r>
          <a:r>
            <a:rPr lang="en-US" sz="1100" kern="1200" dirty="0" smtClean="0"/>
            <a:t>kits (800 test devices, same lot number)</a:t>
          </a:r>
          <a:endParaRPr lang="en-US" sz="1100" kern="1200" dirty="0"/>
        </a:p>
        <a:p>
          <a:pPr marL="57150" lvl="1" indent="-57150" algn="l" defTabSz="488950">
            <a:lnSpc>
              <a:spcPct val="90000"/>
            </a:lnSpc>
            <a:spcBef>
              <a:spcPct val="0"/>
            </a:spcBef>
            <a:spcAft>
              <a:spcPct val="15000"/>
            </a:spcAft>
            <a:buChar char="••"/>
          </a:pPr>
          <a:r>
            <a:rPr lang="en-GB" sz="1100" kern="1200" dirty="0" smtClean="0"/>
            <a:t>If supplier intends to submit more than one test kit, a new form for each test kit must be completed</a:t>
          </a:r>
          <a:endParaRPr lang="en-US" sz="1100" kern="1200" dirty="0"/>
        </a:p>
        <a:p>
          <a:pPr marL="57150" lvl="1" indent="-57150" algn="l" defTabSz="488950">
            <a:lnSpc>
              <a:spcPct val="90000"/>
            </a:lnSpc>
            <a:spcBef>
              <a:spcPct val="0"/>
            </a:spcBef>
            <a:spcAft>
              <a:spcPct val="15000"/>
            </a:spcAft>
            <a:buChar char="••"/>
          </a:pPr>
          <a:r>
            <a:rPr lang="en-US" sz="1100" kern="1200" dirty="0"/>
            <a:t>NICD will date stamp and sign the form</a:t>
          </a:r>
        </a:p>
        <a:p>
          <a:pPr marL="57150" lvl="1" indent="-57150" algn="l" defTabSz="488950">
            <a:lnSpc>
              <a:spcPct val="90000"/>
            </a:lnSpc>
            <a:spcBef>
              <a:spcPct val="0"/>
            </a:spcBef>
            <a:spcAft>
              <a:spcPct val="15000"/>
            </a:spcAft>
            <a:buChar char="••"/>
          </a:pPr>
          <a:r>
            <a:rPr lang="en-US" sz="1100" kern="1200" dirty="0"/>
            <a:t>Copy of </a:t>
          </a:r>
          <a:r>
            <a:rPr lang="en-US" sz="1100" kern="1200" dirty="0" smtClean="0"/>
            <a:t>the signed page is </a:t>
          </a:r>
          <a:r>
            <a:rPr lang="en-US" sz="1100" kern="1200" dirty="0"/>
            <a:t>given to supplier</a:t>
          </a:r>
        </a:p>
        <a:p>
          <a:pPr marL="114300" lvl="1" indent="-114300" algn="l" defTabSz="622300">
            <a:lnSpc>
              <a:spcPct val="90000"/>
            </a:lnSpc>
            <a:spcBef>
              <a:spcPct val="0"/>
            </a:spcBef>
            <a:spcAft>
              <a:spcPct val="15000"/>
            </a:spcAft>
            <a:buChar char="••"/>
          </a:pPr>
          <a:endParaRPr lang="en-US" sz="1400" kern="1200" dirty="0"/>
        </a:p>
      </dsp:txBody>
      <dsp:txXfrm rot="-5400000">
        <a:off x="931060" y="61074"/>
        <a:ext cx="7842977" cy="1128968"/>
      </dsp:txXfrm>
    </dsp:sp>
    <dsp:sp modelId="{41A082A9-B9DB-448F-B2B8-EA0F0F435B64}">
      <dsp:nvSpPr>
        <dsp:cNvPr id="0" name=""/>
        <dsp:cNvSpPr/>
      </dsp:nvSpPr>
      <dsp:spPr>
        <a:xfrm rot="5400000">
          <a:off x="-220702" y="1712210"/>
          <a:ext cx="1385362" cy="96975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Pre-Screen</a:t>
          </a:r>
        </a:p>
      </dsp:txBody>
      <dsp:txXfrm rot="-5400000">
        <a:off x="-12897" y="1989283"/>
        <a:ext cx="969753" cy="415609"/>
      </dsp:txXfrm>
    </dsp:sp>
    <dsp:sp modelId="{AD3725D2-DA11-4AC9-913C-C846B6894A26}">
      <dsp:nvSpPr>
        <dsp:cNvPr id="0" name=""/>
        <dsp:cNvSpPr/>
      </dsp:nvSpPr>
      <dsp:spPr>
        <a:xfrm rot="5400000">
          <a:off x="4382506" y="-1971580"/>
          <a:ext cx="1001159" cy="785246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a:t>NICD verify all documentation submitted with the application</a:t>
          </a:r>
        </a:p>
        <a:p>
          <a:pPr marL="57150" lvl="1" indent="-57150" algn="l" defTabSz="488950">
            <a:lnSpc>
              <a:spcPct val="90000"/>
            </a:lnSpc>
            <a:spcBef>
              <a:spcPct val="0"/>
            </a:spcBef>
            <a:spcAft>
              <a:spcPct val="15000"/>
            </a:spcAft>
            <a:buChar char="••"/>
          </a:pPr>
          <a:r>
            <a:rPr lang="en-US" sz="1100" kern="1200" dirty="0"/>
            <a:t>Pre-screen completed prior to testing</a:t>
          </a:r>
        </a:p>
        <a:p>
          <a:pPr marL="57150" lvl="1" indent="-57150" algn="l" defTabSz="488950">
            <a:lnSpc>
              <a:spcPct val="90000"/>
            </a:lnSpc>
            <a:spcBef>
              <a:spcPct val="0"/>
            </a:spcBef>
            <a:spcAft>
              <a:spcPct val="15000"/>
            </a:spcAft>
            <a:buChar char="••"/>
          </a:pPr>
          <a:r>
            <a:rPr lang="en-US" sz="1100" kern="1200" dirty="0"/>
            <a:t>If all supporting evidence is available for each kit and pre-screen requirements met, testing will commence</a:t>
          </a:r>
        </a:p>
      </dsp:txBody>
      <dsp:txXfrm rot="-5400000">
        <a:off x="956856" y="1502943"/>
        <a:ext cx="7803587" cy="903413"/>
      </dsp:txXfrm>
    </dsp:sp>
    <dsp:sp modelId="{4503EBF1-0586-4620-A6E9-89F94803B7B3}">
      <dsp:nvSpPr>
        <dsp:cNvPr id="0" name=""/>
        <dsp:cNvSpPr/>
      </dsp:nvSpPr>
      <dsp:spPr>
        <a:xfrm rot="5400000">
          <a:off x="-220702" y="2992656"/>
          <a:ext cx="1385362" cy="96975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Rapid testing - Screen</a:t>
          </a:r>
        </a:p>
      </dsp:txBody>
      <dsp:txXfrm rot="-5400000">
        <a:off x="-12897" y="3269729"/>
        <a:ext cx="969753" cy="415609"/>
      </dsp:txXfrm>
    </dsp:sp>
    <dsp:sp modelId="{245601CD-FD29-44AF-ACE1-ADC42B29899E}">
      <dsp:nvSpPr>
        <dsp:cNvPr id="0" name=""/>
        <dsp:cNvSpPr/>
      </dsp:nvSpPr>
      <dsp:spPr>
        <a:xfrm rot="5400000">
          <a:off x="4256739" y="-532539"/>
          <a:ext cx="1252692" cy="783966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a:t>All kits are subjected to a screen evaluation</a:t>
          </a:r>
        </a:p>
        <a:p>
          <a:pPr marL="114300" lvl="1" indent="-114300" algn="l" defTabSz="533400">
            <a:lnSpc>
              <a:spcPct val="90000"/>
            </a:lnSpc>
            <a:spcBef>
              <a:spcPct val="0"/>
            </a:spcBef>
            <a:spcAft>
              <a:spcPct val="15000"/>
            </a:spcAft>
            <a:buChar char="••"/>
          </a:pPr>
          <a:r>
            <a:rPr lang="en-US" sz="1200" kern="1200" dirty="0"/>
            <a:t>The panels consists of challenging samples and known HIV negative and known </a:t>
          </a:r>
          <a:r>
            <a:rPr lang="en-US" sz="1200" kern="1200" dirty="0" smtClean="0"/>
            <a:t>HIV-1 positive </a:t>
          </a:r>
          <a:r>
            <a:rPr lang="en-US" sz="1200" kern="1200" dirty="0"/>
            <a:t>and </a:t>
          </a:r>
          <a:r>
            <a:rPr lang="en-US" sz="1200" kern="1200" dirty="0" smtClean="0"/>
            <a:t>HIV-2 positive </a:t>
          </a:r>
          <a:r>
            <a:rPr lang="en-US" sz="1200" kern="1200" dirty="0"/>
            <a:t>panels</a:t>
          </a:r>
        </a:p>
        <a:p>
          <a:pPr marL="114300" lvl="1" indent="-114300" algn="l" defTabSz="533400">
            <a:lnSpc>
              <a:spcPct val="90000"/>
            </a:lnSpc>
            <a:spcBef>
              <a:spcPct val="0"/>
            </a:spcBef>
            <a:spcAft>
              <a:spcPct val="15000"/>
            </a:spcAft>
            <a:buChar char="••"/>
          </a:pPr>
          <a:r>
            <a:rPr lang="en-US" sz="1200" kern="1200" dirty="0"/>
            <a:t>The panels for the professional kits and the self test kits will differ slightly </a:t>
          </a:r>
        </a:p>
        <a:p>
          <a:pPr marL="114300" lvl="1" indent="-114300" algn="l" defTabSz="533400">
            <a:lnSpc>
              <a:spcPct val="90000"/>
            </a:lnSpc>
            <a:spcBef>
              <a:spcPct val="0"/>
            </a:spcBef>
            <a:spcAft>
              <a:spcPct val="15000"/>
            </a:spcAft>
            <a:buChar char="••"/>
          </a:pPr>
          <a:r>
            <a:rPr lang="en-US" sz="1200" kern="1200" dirty="0"/>
            <a:t>Kits must score 80% or greater in the screen test </a:t>
          </a:r>
        </a:p>
        <a:p>
          <a:pPr marL="114300" lvl="1" indent="-114300" algn="l" defTabSz="533400">
            <a:lnSpc>
              <a:spcPct val="90000"/>
            </a:lnSpc>
            <a:spcBef>
              <a:spcPct val="0"/>
            </a:spcBef>
            <a:spcAft>
              <a:spcPct val="15000"/>
            </a:spcAft>
            <a:buChar char="••"/>
          </a:pPr>
          <a:r>
            <a:rPr lang="en-US" sz="1200" kern="1200" dirty="0" smtClean="0"/>
            <a:t>Those kits that score ≥80% in the screen, will have a full evaluation</a:t>
          </a:r>
          <a:endParaRPr lang="en-US" sz="1200" kern="1200" dirty="0"/>
        </a:p>
        <a:p>
          <a:pPr marL="114300" lvl="1" indent="-114300" algn="l" defTabSz="622300">
            <a:lnSpc>
              <a:spcPct val="90000"/>
            </a:lnSpc>
            <a:spcBef>
              <a:spcPct val="0"/>
            </a:spcBef>
            <a:spcAft>
              <a:spcPct val="15000"/>
            </a:spcAft>
            <a:buChar char="••"/>
          </a:pPr>
          <a:endParaRPr lang="en-US" sz="1400" kern="1200" dirty="0"/>
        </a:p>
      </dsp:txBody>
      <dsp:txXfrm rot="-5400000">
        <a:off x="963256" y="2822095"/>
        <a:ext cx="7778509" cy="1130390"/>
      </dsp:txXfrm>
    </dsp:sp>
    <dsp:sp modelId="{B411B1CE-5618-4895-83F6-E335A4828DFB}">
      <dsp:nvSpPr>
        <dsp:cNvPr id="0" name=""/>
        <dsp:cNvSpPr/>
      </dsp:nvSpPr>
      <dsp:spPr>
        <a:xfrm rot="5400000">
          <a:off x="-220702" y="4560866"/>
          <a:ext cx="1385362" cy="96975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Rapid testing- Full Evaluation</a:t>
          </a:r>
        </a:p>
      </dsp:txBody>
      <dsp:txXfrm rot="-5400000">
        <a:off x="-12897" y="4837939"/>
        <a:ext cx="969753" cy="415609"/>
      </dsp:txXfrm>
    </dsp:sp>
    <dsp:sp modelId="{1A5B019E-C663-4D9D-BDDC-C60DCC1CF45A}">
      <dsp:nvSpPr>
        <dsp:cNvPr id="0" name=""/>
        <dsp:cNvSpPr/>
      </dsp:nvSpPr>
      <dsp:spPr>
        <a:xfrm rot="5400000">
          <a:off x="4286245" y="975641"/>
          <a:ext cx="1219437" cy="785246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a:t>The full evaluation tests for analytical sensitivity and </a:t>
          </a:r>
          <a:r>
            <a:rPr lang="en-US" sz="1200" kern="1200" dirty="0" smtClean="0"/>
            <a:t>specificity. </a:t>
          </a:r>
          <a:endParaRPr lang="en-US" sz="1200" kern="1200" dirty="0"/>
        </a:p>
        <a:p>
          <a:pPr marL="114300" lvl="1" indent="-114300" algn="l" defTabSz="533400">
            <a:lnSpc>
              <a:spcPct val="90000"/>
            </a:lnSpc>
            <a:spcBef>
              <a:spcPct val="0"/>
            </a:spcBef>
            <a:spcAft>
              <a:spcPct val="15000"/>
            </a:spcAft>
            <a:buChar char="••"/>
          </a:pPr>
          <a:r>
            <a:rPr lang="en-US" sz="1200" kern="1200" dirty="0"/>
            <a:t>Only known HIV negative and HIV </a:t>
          </a:r>
          <a:r>
            <a:rPr lang="en-US" sz="1200" kern="1200" dirty="0" smtClean="0"/>
            <a:t>positive </a:t>
          </a:r>
          <a:r>
            <a:rPr lang="en-US" sz="1200" kern="1200" dirty="0"/>
            <a:t>panels, a set of serial dilutions and whole blood samples are tested</a:t>
          </a:r>
        </a:p>
        <a:p>
          <a:pPr marL="114300" lvl="1" indent="-114300" algn="l" defTabSz="533400">
            <a:lnSpc>
              <a:spcPct val="90000"/>
            </a:lnSpc>
            <a:spcBef>
              <a:spcPct val="0"/>
            </a:spcBef>
            <a:spcAft>
              <a:spcPct val="15000"/>
            </a:spcAft>
            <a:buChar char="••"/>
          </a:pPr>
          <a:r>
            <a:rPr lang="en-US" sz="1200" kern="1200" dirty="0"/>
            <a:t>A full </a:t>
          </a:r>
          <a:r>
            <a:rPr lang="en-US" sz="1200" kern="1200" dirty="0" smtClean="0"/>
            <a:t>score must </a:t>
          </a:r>
          <a:r>
            <a:rPr lang="en-US" sz="1200" kern="1200" dirty="0"/>
            <a:t>be achieved for the kit to pass the evaluation</a:t>
          </a:r>
        </a:p>
        <a:p>
          <a:pPr marL="114300" lvl="1" indent="-114300" algn="l" defTabSz="533400">
            <a:lnSpc>
              <a:spcPct val="90000"/>
            </a:lnSpc>
            <a:spcBef>
              <a:spcPct val="0"/>
            </a:spcBef>
            <a:spcAft>
              <a:spcPct val="15000"/>
            </a:spcAft>
            <a:buChar char="••"/>
          </a:pPr>
          <a:r>
            <a:rPr lang="en-US" sz="1200" kern="1200" dirty="0"/>
            <a:t>Formal reports will be generated and issued only after </a:t>
          </a:r>
          <a:r>
            <a:rPr lang="en-US" sz="1200" kern="1200" dirty="0" smtClean="0"/>
            <a:t>permission has been </a:t>
          </a:r>
          <a:r>
            <a:rPr lang="en-US" sz="1200" kern="1200" dirty="0"/>
            <a:t>granted by Treasury</a:t>
          </a:r>
        </a:p>
        <a:p>
          <a:pPr marL="114300" lvl="1" indent="-114300" algn="l" defTabSz="533400">
            <a:lnSpc>
              <a:spcPct val="90000"/>
            </a:lnSpc>
            <a:spcBef>
              <a:spcPct val="0"/>
            </a:spcBef>
            <a:spcAft>
              <a:spcPct val="15000"/>
            </a:spcAft>
            <a:buChar char="••"/>
          </a:pPr>
          <a:endParaRPr lang="en-US" sz="1200" kern="1200" dirty="0"/>
        </a:p>
      </dsp:txBody>
      <dsp:txXfrm rot="-5400000">
        <a:off x="969734" y="4351680"/>
        <a:ext cx="7792932" cy="11003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90CE0-AEBE-49D4-95F4-2563BD8453C6}">
      <dsp:nvSpPr>
        <dsp:cNvPr id="0" name=""/>
        <dsp:cNvSpPr/>
      </dsp:nvSpPr>
      <dsp:spPr>
        <a:xfrm rot="5400000">
          <a:off x="-287771" y="431794"/>
          <a:ext cx="1835943" cy="128516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Receipt of kits at NICD</a:t>
          </a:r>
        </a:p>
      </dsp:txBody>
      <dsp:txXfrm rot="-5400000">
        <a:off x="-12379" y="798982"/>
        <a:ext cx="1285160" cy="550783"/>
      </dsp:txXfrm>
    </dsp:sp>
    <dsp:sp modelId="{38EA62B4-F683-477B-BEF3-06937FB66922}">
      <dsp:nvSpPr>
        <dsp:cNvPr id="0" name=""/>
        <dsp:cNvSpPr/>
      </dsp:nvSpPr>
      <dsp:spPr>
        <a:xfrm rot="5400000">
          <a:off x="4280433" y="-3057660"/>
          <a:ext cx="1471249" cy="7586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a:p>
          <a:pPr marL="57150" lvl="1" indent="-57150" algn="l" defTabSz="488950">
            <a:lnSpc>
              <a:spcPct val="90000"/>
            </a:lnSpc>
            <a:spcBef>
              <a:spcPct val="0"/>
            </a:spcBef>
            <a:spcAft>
              <a:spcPct val="15000"/>
            </a:spcAft>
            <a:buChar char="••"/>
          </a:pPr>
          <a:r>
            <a:rPr lang="en-US" sz="1100" kern="1200" dirty="0"/>
            <a:t>Supplier must complete evaluation submission form </a:t>
          </a:r>
          <a:r>
            <a:rPr lang="en-US" sz="1100" kern="1200" dirty="0" smtClean="0"/>
            <a:t>FML1267</a:t>
          </a:r>
          <a:endParaRPr lang="en-US" sz="1100" kern="1200" dirty="0"/>
        </a:p>
        <a:p>
          <a:pPr marL="57150" lvl="1" indent="-57150" algn="l" defTabSz="488950">
            <a:lnSpc>
              <a:spcPct val="90000"/>
            </a:lnSpc>
            <a:spcBef>
              <a:spcPct val="0"/>
            </a:spcBef>
            <a:spcAft>
              <a:spcPct val="15000"/>
            </a:spcAft>
            <a:buChar char="••"/>
          </a:pPr>
          <a:r>
            <a:rPr lang="en-GB" sz="1100" kern="1200" dirty="0" smtClean="0"/>
            <a:t>FML1267 must be used for Syphilis kits (400 test devices, same lot number)</a:t>
          </a:r>
          <a:endParaRPr lang="en-US" sz="1100" kern="1200" dirty="0"/>
        </a:p>
        <a:p>
          <a:pPr marL="57150" lvl="1" indent="-57150" algn="l" defTabSz="488950">
            <a:lnSpc>
              <a:spcPct val="90000"/>
            </a:lnSpc>
            <a:spcBef>
              <a:spcPct val="0"/>
            </a:spcBef>
            <a:spcAft>
              <a:spcPct val="15000"/>
            </a:spcAft>
            <a:buChar char="••"/>
          </a:pPr>
          <a:r>
            <a:rPr lang="en-GB" sz="1100" kern="1200" dirty="0" smtClean="0"/>
            <a:t>FML1267 must be used Dual HIV/Syphilis kits (400 test devices, same lot number)</a:t>
          </a:r>
          <a:endParaRPr lang="en-US" sz="1100" kern="1200" dirty="0"/>
        </a:p>
        <a:p>
          <a:pPr marL="57150" lvl="1" indent="-57150" algn="l" defTabSz="488950">
            <a:lnSpc>
              <a:spcPct val="90000"/>
            </a:lnSpc>
            <a:spcBef>
              <a:spcPct val="0"/>
            </a:spcBef>
            <a:spcAft>
              <a:spcPct val="15000"/>
            </a:spcAft>
            <a:buChar char="••"/>
          </a:pPr>
          <a:r>
            <a:rPr lang="en-GB" sz="1100" kern="1200" dirty="0" smtClean="0"/>
            <a:t>If supplier intends to submit more than one test kit, a new form for each test kit must be completed</a:t>
          </a:r>
          <a:endParaRPr lang="en-US" sz="1100" kern="1200" dirty="0"/>
        </a:p>
        <a:p>
          <a:pPr marL="57150" lvl="1" indent="-57150" algn="l" defTabSz="488950">
            <a:lnSpc>
              <a:spcPct val="90000"/>
            </a:lnSpc>
            <a:spcBef>
              <a:spcPct val="0"/>
            </a:spcBef>
            <a:spcAft>
              <a:spcPct val="15000"/>
            </a:spcAft>
            <a:buChar char="••"/>
          </a:pPr>
          <a:r>
            <a:rPr lang="en-US" sz="1100" kern="1200" dirty="0" smtClean="0"/>
            <a:t>NICD will date stamp and sign the form</a:t>
          </a:r>
          <a:endParaRPr lang="en-US" sz="1100" kern="1200" dirty="0"/>
        </a:p>
        <a:p>
          <a:pPr marL="57150" lvl="1" indent="-57150" algn="l" defTabSz="488950">
            <a:lnSpc>
              <a:spcPct val="90000"/>
            </a:lnSpc>
            <a:spcBef>
              <a:spcPct val="0"/>
            </a:spcBef>
            <a:spcAft>
              <a:spcPct val="15000"/>
            </a:spcAft>
            <a:buChar char="••"/>
          </a:pPr>
          <a:r>
            <a:rPr lang="en-US" sz="1100" kern="1200" dirty="0"/>
            <a:t>Copy of </a:t>
          </a:r>
          <a:r>
            <a:rPr lang="en-US" sz="1100" kern="1200" dirty="0" smtClean="0"/>
            <a:t>the signed page is </a:t>
          </a:r>
          <a:r>
            <a:rPr lang="en-US" sz="1100" kern="1200" dirty="0"/>
            <a:t>given to supplier</a:t>
          </a:r>
        </a:p>
        <a:p>
          <a:pPr marL="114300" lvl="1" indent="-114300" algn="l" defTabSz="622300">
            <a:lnSpc>
              <a:spcPct val="90000"/>
            </a:lnSpc>
            <a:spcBef>
              <a:spcPct val="0"/>
            </a:spcBef>
            <a:spcAft>
              <a:spcPct val="15000"/>
            </a:spcAft>
            <a:buChar char="••"/>
          </a:pPr>
          <a:endParaRPr lang="en-US" sz="1400" kern="1200" dirty="0"/>
        </a:p>
      </dsp:txBody>
      <dsp:txXfrm rot="-5400000">
        <a:off x="1222772" y="71821"/>
        <a:ext cx="7514751" cy="1327609"/>
      </dsp:txXfrm>
    </dsp:sp>
    <dsp:sp modelId="{41A082A9-B9DB-448F-B2B8-EA0F0F435B64}">
      <dsp:nvSpPr>
        <dsp:cNvPr id="0" name=""/>
        <dsp:cNvSpPr/>
      </dsp:nvSpPr>
      <dsp:spPr>
        <a:xfrm rot="5400000">
          <a:off x="-287771" y="2159110"/>
          <a:ext cx="1835943" cy="128516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Pre-Screen</a:t>
          </a:r>
        </a:p>
      </dsp:txBody>
      <dsp:txXfrm rot="-5400000">
        <a:off x="-12379" y="2526298"/>
        <a:ext cx="1285160" cy="550783"/>
      </dsp:txXfrm>
    </dsp:sp>
    <dsp:sp modelId="{AD3725D2-DA11-4AC9-913C-C846B6894A26}">
      <dsp:nvSpPr>
        <dsp:cNvPr id="0" name=""/>
        <dsp:cNvSpPr/>
      </dsp:nvSpPr>
      <dsp:spPr>
        <a:xfrm rot="5400000">
          <a:off x="4366611" y="-1333498"/>
          <a:ext cx="1326781" cy="753705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a:t>NICD verify all documentation submitted with the application</a:t>
          </a:r>
        </a:p>
        <a:p>
          <a:pPr marL="57150" lvl="1" indent="-57150" algn="l" defTabSz="488950">
            <a:lnSpc>
              <a:spcPct val="90000"/>
            </a:lnSpc>
            <a:spcBef>
              <a:spcPct val="0"/>
            </a:spcBef>
            <a:spcAft>
              <a:spcPct val="15000"/>
            </a:spcAft>
            <a:buChar char="••"/>
          </a:pPr>
          <a:r>
            <a:rPr lang="en-US" sz="1100" kern="1200" dirty="0"/>
            <a:t>Pre-screen completed prior to testing</a:t>
          </a:r>
        </a:p>
        <a:p>
          <a:pPr marL="57150" lvl="1" indent="-57150" algn="l" defTabSz="488950">
            <a:lnSpc>
              <a:spcPct val="90000"/>
            </a:lnSpc>
            <a:spcBef>
              <a:spcPct val="0"/>
            </a:spcBef>
            <a:spcAft>
              <a:spcPct val="15000"/>
            </a:spcAft>
            <a:buChar char="••"/>
          </a:pPr>
          <a:r>
            <a:rPr lang="en-US" sz="1100" kern="1200" dirty="0"/>
            <a:t>If all supporting evidence is available for each kit and pre-screen requirements met, testing will commence</a:t>
          </a:r>
        </a:p>
        <a:p>
          <a:pPr marL="57150" lvl="1" indent="-57150" algn="l" defTabSz="488950">
            <a:lnSpc>
              <a:spcPct val="90000"/>
            </a:lnSpc>
            <a:spcBef>
              <a:spcPct val="0"/>
            </a:spcBef>
            <a:spcAft>
              <a:spcPct val="15000"/>
            </a:spcAft>
            <a:buChar char="••"/>
          </a:pPr>
          <a:r>
            <a:rPr lang="en-US" sz="1100" kern="1200" dirty="0" smtClean="0"/>
            <a:t>Those kits that met the pre-screen requirements will have a full evaluation</a:t>
          </a:r>
          <a:endParaRPr lang="en-US" sz="1100" kern="1200" dirty="0"/>
        </a:p>
        <a:p>
          <a:pPr marL="57150" lvl="1" indent="-57150" algn="l" defTabSz="488950">
            <a:lnSpc>
              <a:spcPct val="90000"/>
            </a:lnSpc>
            <a:spcBef>
              <a:spcPct val="0"/>
            </a:spcBef>
            <a:spcAft>
              <a:spcPct val="15000"/>
            </a:spcAft>
            <a:buChar char="••"/>
          </a:pPr>
          <a:endParaRPr lang="en-US" sz="1100" kern="1200" dirty="0"/>
        </a:p>
      </dsp:txBody>
      <dsp:txXfrm rot="-5400000">
        <a:off x="1261475" y="1836406"/>
        <a:ext cx="7472285" cy="1197245"/>
      </dsp:txXfrm>
    </dsp:sp>
    <dsp:sp modelId="{B411B1CE-5618-4895-83F6-E335A4828DFB}">
      <dsp:nvSpPr>
        <dsp:cNvPr id="0" name=""/>
        <dsp:cNvSpPr/>
      </dsp:nvSpPr>
      <dsp:spPr>
        <a:xfrm rot="5400000">
          <a:off x="-287771" y="4031061"/>
          <a:ext cx="1835943" cy="128516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Rapid testing- Full Evaluation</a:t>
          </a:r>
        </a:p>
      </dsp:txBody>
      <dsp:txXfrm rot="-5400000">
        <a:off x="-12379" y="4398249"/>
        <a:ext cx="1285160" cy="550783"/>
      </dsp:txXfrm>
    </dsp:sp>
    <dsp:sp modelId="{1A5B019E-C663-4D9D-BDDC-C60DCC1CF45A}">
      <dsp:nvSpPr>
        <dsp:cNvPr id="0" name=""/>
        <dsp:cNvSpPr/>
      </dsp:nvSpPr>
      <dsp:spPr>
        <a:xfrm rot="5400000">
          <a:off x="4245642" y="714450"/>
          <a:ext cx="1616052" cy="753705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a:t>The full evaluation tests for analytical sensitivity and specificity </a:t>
          </a:r>
        </a:p>
        <a:p>
          <a:pPr marL="114300" lvl="1" indent="-114300" algn="l" defTabSz="533400">
            <a:lnSpc>
              <a:spcPct val="90000"/>
            </a:lnSpc>
            <a:spcBef>
              <a:spcPct val="0"/>
            </a:spcBef>
            <a:spcAft>
              <a:spcPct val="15000"/>
            </a:spcAft>
            <a:buChar char="••"/>
          </a:pPr>
          <a:r>
            <a:rPr lang="en-US" sz="1200" kern="1200" dirty="0"/>
            <a:t>Only known </a:t>
          </a:r>
          <a:r>
            <a:rPr lang="en-US" sz="1200" kern="1200" dirty="0" smtClean="0"/>
            <a:t>Syphilis </a:t>
          </a:r>
          <a:r>
            <a:rPr lang="en-US" sz="1200" kern="1200" dirty="0"/>
            <a:t>negative and </a:t>
          </a:r>
          <a:r>
            <a:rPr lang="en-US" sz="1200" kern="1200" dirty="0" smtClean="0"/>
            <a:t>Syphilis </a:t>
          </a:r>
          <a:r>
            <a:rPr lang="en-US" sz="1200" kern="1200" dirty="0"/>
            <a:t>positives </a:t>
          </a:r>
          <a:r>
            <a:rPr lang="en-US" sz="1200" kern="1200" dirty="0" smtClean="0"/>
            <a:t>panels are tested for the Syphilis kits</a:t>
          </a:r>
          <a:endParaRPr lang="en-US" sz="1200" kern="1200" dirty="0"/>
        </a:p>
        <a:p>
          <a:pPr marL="114300" lvl="1" indent="-114300" algn="l" defTabSz="533400">
            <a:lnSpc>
              <a:spcPct val="90000"/>
            </a:lnSpc>
            <a:spcBef>
              <a:spcPct val="0"/>
            </a:spcBef>
            <a:spcAft>
              <a:spcPct val="15000"/>
            </a:spcAft>
            <a:buChar char="••"/>
          </a:pPr>
          <a:r>
            <a:rPr lang="en-US" sz="1200" kern="1200" dirty="0" smtClean="0"/>
            <a:t>For the Dual HIV/Syphilis kits, the following panels are tested: Syphilis negative, Syphilis positive, HIV/Syphilis dual positive, HIV positive and HIV negative</a:t>
          </a:r>
          <a:endParaRPr lang="en-US" sz="1200" kern="1200" dirty="0"/>
        </a:p>
        <a:p>
          <a:pPr marL="114300" lvl="1" indent="-114300" algn="l" defTabSz="533400">
            <a:lnSpc>
              <a:spcPct val="90000"/>
            </a:lnSpc>
            <a:spcBef>
              <a:spcPct val="0"/>
            </a:spcBef>
            <a:spcAft>
              <a:spcPct val="15000"/>
            </a:spcAft>
            <a:buChar char="••"/>
          </a:pPr>
          <a:r>
            <a:rPr lang="en-US" sz="1200" kern="1200" dirty="0"/>
            <a:t>A full </a:t>
          </a:r>
          <a:r>
            <a:rPr lang="en-US" sz="1200" kern="1200" dirty="0" smtClean="0"/>
            <a:t>score </a:t>
          </a:r>
          <a:r>
            <a:rPr lang="en-US" sz="1200" kern="1200" dirty="0"/>
            <a:t>must be achieved for the kit to pass the evaluation</a:t>
          </a:r>
        </a:p>
        <a:p>
          <a:pPr marL="114300" lvl="1" indent="-114300" algn="l" defTabSz="533400">
            <a:lnSpc>
              <a:spcPct val="90000"/>
            </a:lnSpc>
            <a:spcBef>
              <a:spcPct val="0"/>
            </a:spcBef>
            <a:spcAft>
              <a:spcPct val="15000"/>
            </a:spcAft>
            <a:buChar char="••"/>
          </a:pPr>
          <a:r>
            <a:rPr lang="en-US" sz="1200" kern="1200" dirty="0"/>
            <a:t>Formal reports will be generated and issued only after permission </a:t>
          </a:r>
          <a:r>
            <a:rPr lang="en-US" sz="1200" kern="1200" dirty="0" smtClean="0"/>
            <a:t>has been granted </a:t>
          </a:r>
          <a:r>
            <a:rPr lang="en-US" sz="1200" kern="1200" dirty="0"/>
            <a:t>by Treasury</a:t>
          </a:r>
        </a:p>
        <a:p>
          <a:pPr marL="114300" lvl="1" indent="-114300" algn="l" defTabSz="533400">
            <a:lnSpc>
              <a:spcPct val="90000"/>
            </a:lnSpc>
            <a:spcBef>
              <a:spcPct val="0"/>
            </a:spcBef>
            <a:spcAft>
              <a:spcPct val="15000"/>
            </a:spcAft>
            <a:buChar char="••"/>
          </a:pPr>
          <a:endParaRPr lang="en-US" sz="1200" kern="1200" dirty="0"/>
        </a:p>
      </dsp:txBody>
      <dsp:txXfrm rot="-5400000">
        <a:off x="1285142" y="3753840"/>
        <a:ext cx="7458164" cy="14582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3879E-E0DF-4CAA-8A75-7ABF54E4DBF6}">
      <dsp:nvSpPr>
        <dsp:cNvPr id="0" name=""/>
        <dsp:cNvSpPr/>
      </dsp:nvSpPr>
      <dsp:spPr>
        <a:xfrm rot="5400000">
          <a:off x="-96996" y="99648"/>
          <a:ext cx="646642" cy="452649"/>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1.</a:t>
          </a:r>
        </a:p>
      </dsp:txBody>
      <dsp:txXfrm rot="-5400000">
        <a:off x="1" y="228977"/>
        <a:ext cx="452649" cy="193993"/>
      </dsp:txXfrm>
    </dsp:sp>
    <dsp:sp modelId="{26E979EB-D793-42B6-B16C-1FBF01E0D3ED}">
      <dsp:nvSpPr>
        <dsp:cNvPr id="0" name=""/>
        <dsp:cNvSpPr/>
      </dsp:nvSpPr>
      <dsp:spPr>
        <a:xfrm rot="5400000">
          <a:off x="3316827" y="-2782864"/>
          <a:ext cx="420538" cy="6107759"/>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Report compiled using report template for Screen and </a:t>
          </a:r>
          <a:r>
            <a:rPr lang="en-US" sz="1400" b="1" kern="1200"/>
            <a:t>Full </a:t>
          </a:r>
          <a:r>
            <a:rPr lang="en-US" sz="1400" b="1" kern="1200" smtClean="0"/>
            <a:t>Evaluation</a:t>
          </a:r>
          <a:endParaRPr lang="en-US" sz="1400" b="1" kern="1200" dirty="0"/>
        </a:p>
      </dsp:txBody>
      <dsp:txXfrm rot="-5400000">
        <a:off x="473217" y="81275"/>
        <a:ext cx="6087230" cy="379480"/>
      </dsp:txXfrm>
    </dsp:sp>
    <dsp:sp modelId="{3482CE04-C159-4B4F-8683-88EFE96C1312}">
      <dsp:nvSpPr>
        <dsp:cNvPr id="0" name=""/>
        <dsp:cNvSpPr/>
      </dsp:nvSpPr>
      <dsp:spPr>
        <a:xfrm rot="5400000">
          <a:off x="-96996" y="680964"/>
          <a:ext cx="646642" cy="452649"/>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2.</a:t>
          </a:r>
        </a:p>
      </dsp:txBody>
      <dsp:txXfrm rot="-5400000">
        <a:off x="1" y="810293"/>
        <a:ext cx="452649" cy="193993"/>
      </dsp:txXfrm>
    </dsp:sp>
    <dsp:sp modelId="{3C4E3619-42CF-48EC-9A90-AA9EA80D199B}">
      <dsp:nvSpPr>
        <dsp:cNvPr id="0" name=""/>
        <dsp:cNvSpPr/>
      </dsp:nvSpPr>
      <dsp:spPr>
        <a:xfrm rot="5400000">
          <a:off x="3507206" y="-2470588"/>
          <a:ext cx="420317" cy="6529430"/>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Report sent to Head Of Department for review</a:t>
          </a:r>
        </a:p>
      </dsp:txBody>
      <dsp:txXfrm rot="-5400000">
        <a:off x="452650" y="604486"/>
        <a:ext cx="6508912" cy="379281"/>
      </dsp:txXfrm>
    </dsp:sp>
    <dsp:sp modelId="{C2BEE06F-1A00-4006-B20A-D29559FFADF9}">
      <dsp:nvSpPr>
        <dsp:cNvPr id="0" name=""/>
        <dsp:cNvSpPr/>
      </dsp:nvSpPr>
      <dsp:spPr>
        <a:xfrm rot="5400000">
          <a:off x="-96996" y="1262280"/>
          <a:ext cx="646642" cy="452649"/>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3</a:t>
          </a:r>
          <a:r>
            <a:rPr lang="en-US" sz="1600" kern="1200" dirty="0">
              <a:solidFill>
                <a:schemeClr val="tx1"/>
              </a:solidFill>
            </a:rPr>
            <a:t>.</a:t>
          </a:r>
        </a:p>
      </dsp:txBody>
      <dsp:txXfrm rot="-5400000">
        <a:off x="1" y="1391609"/>
        <a:ext cx="452649" cy="193993"/>
      </dsp:txXfrm>
    </dsp:sp>
    <dsp:sp modelId="{86250B23-DEF5-457C-A7EA-B27C70296AAA}">
      <dsp:nvSpPr>
        <dsp:cNvPr id="0" name=""/>
        <dsp:cNvSpPr/>
      </dsp:nvSpPr>
      <dsp:spPr>
        <a:xfrm rot="5400000">
          <a:off x="3507206" y="-1889272"/>
          <a:ext cx="420317" cy="652943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chemeClr val="tx1"/>
              </a:solidFill>
            </a:rPr>
            <a:t> HOD reviews reports, finalizes and signs off screen and full evaluation report for distribution</a:t>
          </a:r>
          <a:endParaRPr lang="en-US" sz="1600" b="1" kern="1200" dirty="0"/>
        </a:p>
      </dsp:txBody>
      <dsp:txXfrm rot="-5400000">
        <a:off x="452650" y="1185802"/>
        <a:ext cx="6508912" cy="379281"/>
      </dsp:txXfrm>
    </dsp:sp>
    <dsp:sp modelId="{0730AB6B-DF65-4BE6-871F-53ACDD3BDBA1}">
      <dsp:nvSpPr>
        <dsp:cNvPr id="0" name=""/>
        <dsp:cNvSpPr/>
      </dsp:nvSpPr>
      <dsp:spPr>
        <a:xfrm rot="5400000">
          <a:off x="-96996" y="1899659"/>
          <a:ext cx="646642" cy="452649"/>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4.</a:t>
          </a:r>
        </a:p>
      </dsp:txBody>
      <dsp:txXfrm rot="-5400000">
        <a:off x="1" y="2028988"/>
        <a:ext cx="452649" cy="193993"/>
      </dsp:txXfrm>
    </dsp:sp>
    <dsp:sp modelId="{C88198FF-1355-4493-AF39-4E4D80FD367F}">
      <dsp:nvSpPr>
        <dsp:cNvPr id="0" name=""/>
        <dsp:cNvSpPr/>
      </dsp:nvSpPr>
      <dsp:spPr>
        <a:xfrm rot="5400000">
          <a:off x="3507206" y="-1307956"/>
          <a:ext cx="420317" cy="6529430"/>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Data assembly of HIV Rapid kits compiled in Excel</a:t>
          </a:r>
        </a:p>
      </dsp:txBody>
      <dsp:txXfrm rot="-5400000">
        <a:off x="452650" y="1767118"/>
        <a:ext cx="6508912" cy="379281"/>
      </dsp:txXfrm>
    </dsp:sp>
    <dsp:sp modelId="{FD5E7C22-06E9-4619-803E-3CAE76B2807E}">
      <dsp:nvSpPr>
        <dsp:cNvPr id="0" name=""/>
        <dsp:cNvSpPr/>
      </dsp:nvSpPr>
      <dsp:spPr>
        <a:xfrm rot="5400000">
          <a:off x="-96996" y="2424911"/>
          <a:ext cx="646642" cy="452649"/>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5</a:t>
          </a:r>
          <a:r>
            <a:rPr lang="en-US" sz="1300" b="1" kern="1200" dirty="0">
              <a:solidFill>
                <a:schemeClr val="tx1"/>
              </a:solidFill>
            </a:rPr>
            <a:t>.</a:t>
          </a:r>
        </a:p>
      </dsp:txBody>
      <dsp:txXfrm rot="-5400000">
        <a:off x="1" y="2554240"/>
        <a:ext cx="452649" cy="193993"/>
      </dsp:txXfrm>
    </dsp:sp>
    <dsp:sp modelId="{6E206286-4179-43A0-A1B1-3E3F0CCA7830}">
      <dsp:nvSpPr>
        <dsp:cNvPr id="0" name=""/>
        <dsp:cNvSpPr/>
      </dsp:nvSpPr>
      <dsp:spPr>
        <a:xfrm rot="5400000">
          <a:off x="3507206" y="-726641"/>
          <a:ext cx="420317" cy="6529430"/>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Data assembly results verified by second person from the raw data</a:t>
          </a:r>
        </a:p>
      </dsp:txBody>
      <dsp:txXfrm rot="-5400000">
        <a:off x="452650" y="2348433"/>
        <a:ext cx="6508912" cy="379281"/>
      </dsp:txXfrm>
    </dsp:sp>
    <dsp:sp modelId="{5C35E0F6-49DF-403B-B3A9-27B4D46D2161}">
      <dsp:nvSpPr>
        <dsp:cNvPr id="0" name=""/>
        <dsp:cNvSpPr/>
      </dsp:nvSpPr>
      <dsp:spPr>
        <a:xfrm rot="5400000">
          <a:off x="-96996" y="3006227"/>
          <a:ext cx="646642" cy="452649"/>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6.</a:t>
          </a:r>
        </a:p>
      </dsp:txBody>
      <dsp:txXfrm rot="-5400000">
        <a:off x="1" y="3135556"/>
        <a:ext cx="452649" cy="193993"/>
      </dsp:txXfrm>
    </dsp:sp>
    <dsp:sp modelId="{4E343F72-9D05-4279-A04E-46D95C4AD2A3}">
      <dsp:nvSpPr>
        <dsp:cNvPr id="0" name=""/>
        <dsp:cNvSpPr/>
      </dsp:nvSpPr>
      <dsp:spPr>
        <a:xfrm rot="5400000">
          <a:off x="3507206" y="-145325"/>
          <a:ext cx="420317" cy="6529430"/>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Data assembly including individual reports delivered to </a:t>
          </a:r>
          <a:r>
            <a:rPr lang="en-US" sz="1400" b="1" kern="1200" dirty="0" smtClean="0"/>
            <a:t>Treasury </a:t>
          </a:r>
          <a:r>
            <a:rPr lang="en-US" sz="1400" b="1" kern="1200" dirty="0"/>
            <a:t>and </a:t>
          </a:r>
          <a:r>
            <a:rPr lang="en-US" sz="1400" b="1" kern="1200" dirty="0" err="1"/>
            <a:t>NDoH</a:t>
          </a:r>
          <a:endParaRPr lang="en-US" sz="1400" b="1" kern="1200" dirty="0"/>
        </a:p>
      </dsp:txBody>
      <dsp:txXfrm rot="-5400000">
        <a:off x="452650" y="2929749"/>
        <a:ext cx="6508912" cy="379281"/>
      </dsp:txXfrm>
    </dsp:sp>
    <dsp:sp modelId="{AB9EDCA9-62DA-4857-9181-61A76BE8D690}">
      <dsp:nvSpPr>
        <dsp:cNvPr id="0" name=""/>
        <dsp:cNvSpPr/>
      </dsp:nvSpPr>
      <dsp:spPr>
        <a:xfrm rot="5400000">
          <a:off x="-96996" y="3587542"/>
          <a:ext cx="646642" cy="452649"/>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7.</a:t>
          </a:r>
        </a:p>
      </dsp:txBody>
      <dsp:txXfrm rot="-5400000">
        <a:off x="1" y="3716871"/>
        <a:ext cx="452649" cy="193993"/>
      </dsp:txXfrm>
    </dsp:sp>
    <dsp:sp modelId="{C6090102-7F3F-4756-9154-0B0CEEE7A970}">
      <dsp:nvSpPr>
        <dsp:cNvPr id="0" name=""/>
        <dsp:cNvSpPr/>
      </dsp:nvSpPr>
      <dsp:spPr>
        <a:xfrm rot="5400000">
          <a:off x="3507206" y="435990"/>
          <a:ext cx="420317" cy="6529430"/>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Meeting held with </a:t>
          </a:r>
          <a:r>
            <a:rPr lang="en-US" sz="1400" b="1" kern="1200" dirty="0" smtClean="0"/>
            <a:t>Treasury</a:t>
          </a:r>
          <a:r>
            <a:rPr lang="en-US" sz="1400" b="1" kern="1200" dirty="0"/>
            <a:t>, </a:t>
          </a:r>
          <a:r>
            <a:rPr lang="en-US" sz="1400" b="1" kern="1200" dirty="0" err="1"/>
            <a:t>NDoH</a:t>
          </a:r>
          <a:r>
            <a:rPr lang="en-US" sz="1400" b="1" kern="1200" dirty="0"/>
            <a:t>, Provinces (selection) and NICD to decide on an appropriate kit</a:t>
          </a:r>
        </a:p>
      </dsp:txBody>
      <dsp:txXfrm rot="-5400000">
        <a:off x="452650" y="3511064"/>
        <a:ext cx="6508912" cy="379281"/>
      </dsp:txXfrm>
    </dsp:sp>
    <dsp:sp modelId="{E64824C5-6626-4829-A8D1-FD656FD2E2E9}">
      <dsp:nvSpPr>
        <dsp:cNvPr id="0" name=""/>
        <dsp:cNvSpPr/>
      </dsp:nvSpPr>
      <dsp:spPr>
        <a:xfrm rot="5400000">
          <a:off x="-96996" y="4168858"/>
          <a:ext cx="646642" cy="452649"/>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8.</a:t>
          </a:r>
        </a:p>
      </dsp:txBody>
      <dsp:txXfrm rot="-5400000">
        <a:off x="1" y="4298187"/>
        <a:ext cx="452649" cy="193993"/>
      </dsp:txXfrm>
    </dsp:sp>
    <dsp:sp modelId="{E7D60536-F402-4FB2-A3C6-E11F8B4A64CE}">
      <dsp:nvSpPr>
        <dsp:cNvPr id="0" name=""/>
        <dsp:cNvSpPr/>
      </dsp:nvSpPr>
      <dsp:spPr>
        <a:xfrm rot="5400000">
          <a:off x="3507206" y="1017305"/>
          <a:ext cx="420317" cy="652943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Treasury and </a:t>
          </a:r>
          <a:r>
            <a:rPr lang="en-US" sz="1400" b="1" kern="1200" dirty="0" err="1"/>
            <a:t>NDoH</a:t>
          </a:r>
          <a:r>
            <a:rPr lang="en-US" sz="1400" b="1" kern="1200" dirty="0"/>
            <a:t> make the final decision</a:t>
          </a:r>
        </a:p>
      </dsp:txBody>
      <dsp:txXfrm rot="-5400000">
        <a:off x="452650" y="4092379"/>
        <a:ext cx="6508912" cy="379281"/>
      </dsp:txXfrm>
    </dsp:sp>
    <dsp:sp modelId="{E36E52FD-E47D-4C3E-A7C3-E3BD64617160}">
      <dsp:nvSpPr>
        <dsp:cNvPr id="0" name=""/>
        <dsp:cNvSpPr/>
      </dsp:nvSpPr>
      <dsp:spPr>
        <a:xfrm rot="5400000">
          <a:off x="-96996" y="4750174"/>
          <a:ext cx="646642" cy="452649"/>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9.</a:t>
          </a:r>
        </a:p>
      </dsp:txBody>
      <dsp:txXfrm rot="-5400000">
        <a:off x="1" y="4879503"/>
        <a:ext cx="452649" cy="193993"/>
      </dsp:txXfrm>
    </dsp:sp>
    <dsp:sp modelId="{183FDC3A-009E-4A59-98E7-D66763595739}">
      <dsp:nvSpPr>
        <dsp:cNvPr id="0" name=""/>
        <dsp:cNvSpPr/>
      </dsp:nvSpPr>
      <dsp:spPr>
        <a:xfrm rot="5400000">
          <a:off x="3507206" y="1598621"/>
          <a:ext cx="420317" cy="6529430"/>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Notify the NICD once the final decision is taken. Tender is awarded</a:t>
          </a:r>
        </a:p>
      </dsp:txBody>
      <dsp:txXfrm rot="-5400000">
        <a:off x="452650" y="4673695"/>
        <a:ext cx="6508912" cy="37928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3AF9C90F-1172-47C4-889B-05AB6F6FBFA9}" type="datetimeFigureOut">
              <a:rPr lang="en-ZA" smtClean="0"/>
              <a:pPr/>
              <a:t>2024/04/03</a:t>
            </a:fld>
            <a:endParaRPr lang="en-ZA"/>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21AEB55A-B586-4BCD-A327-4162F49A9FBB}" type="slidenum">
              <a:rPr lang="en-ZA" smtClean="0"/>
              <a:pPr/>
              <a:t>‹#›</a:t>
            </a:fld>
            <a:endParaRPr lang="en-ZA"/>
          </a:p>
        </p:txBody>
      </p:sp>
    </p:spTree>
    <p:extLst>
      <p:ext uri="{BB962C8B-B14F-4D97-AF65-F5344CB8AC3E}">
        <p14:creationId xmlns:p14="http://schemas.microsoft.com/office/powerpoint/2010/main" val="2306225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D5EBF87B-86FB-47FD-B6B8-73420E2BF713}" type="datetimeFigureOut">
              <a:rPr lang="en-US" smtClean="0"/>
              <a:pPr/>
              <a:t>4/3/2024</a:t>
            </a:fld>
            <a:endParaRPr lang="en-US"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F0C9946A-C089-429D-94ED-7B16AAB29AD0}" type="slidenum">
              <a:rPr lang="en-US" smtClean="0"/>
              <a:pPr/>
              <a:t>‹#›</a:t>
            </a:fld>
            <a:endParaRPr lang="en-US" dirty="0"/>
          </a:p>
        </p:txBody>
      </p:sp>
    </p:spTree>
    <p:extLst>
      <p:ext uri="{BB962C8B-B14F-4D97-AF65-F5344CB8AC3E}">
        <p14:creationId xmlns:p14="http://schemas.microsoft.com/office/powerpoint/2010/main" val="2279605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14</a:t>
            </a:fld>
            <a:endParaRPr lang="en-US" dirty="0"/>
          </a:p>
        </p:txBody>
      </p:sp>
    </p:spTree>
    <p:extLst>
      <p:ext uri="{BB962C8B-B14F-4D97-AF65-F5344CB8AC3E}">
        <p14:creationId xmlns:p14="http://schemas.microsoft.com/office/powerpoint/2010/main" val="3578740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effectLst/>
                <a:latin typeface="+mn-lt"/>
                <a:ea typeface="+mn-ea"/>
                <a:cs typeface="+mn-cs"/>
              </a:rPr>
              <a:t>South African Health Product Regulatory ; </a:t>
            </a:r>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Documentation must be provided</a:t>
            </a:r>
            <a:r>
              <a:rPr lang="en-US" baseline="0" dirty="0"/>
              <a:t> when kits are submitted.</a:t>
            </a:r>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3</a:t>
            </a:fld>
            <a:endParaRPr lang="en-US" dirty="0"/>
          </a:p>
        </p:txBody>
      </p:sp>
    </p:spTree>
    <p:extLst>
      <p:ext uri="{BB962C8B-B14F-4D97-AF65-F5344CB8AC3E}">
        <p14:creationId xmlns:p14="http://schemas.microsoft.com/office/powerpoint/2010/main" val="1279485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FML1200</a:t>
            </a:r>
            <a:r>
              <a:rPr lang="en-US" baseline="0" dirty="0"/>
              <a:t> must be completed and sent with the test kits, including all supporting evidence</a:t>
            </a:r>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4</a:t>
            </a:fld>
            <a:endParaRPr lang="en-US" dirty="0"/>
          </a:p>
        </p:txBody>
      </p:sp>
    </p:spTree>
    <p:extLst>
      <p:ext uri="{BB962C8B-B14F-4D97-AF65-F5344CB8AC3E}">
        <p14:creationId xmlns:p14="http://schemas.microsoft.com/office/powerpoint/2010/main" val="1115157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FML1200</a:t>
            </a:r>
            <a:r>
              <a:rPr lang="en-US" baseline="0" dirty="0"/>
              <a:t> must be completed and sent with the test kits, including all supporting evidence</a:t>
            </a:r>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5</a:t>
            </a:fld>
            <a:endParaRPr lang="en-US" dirty="0"/>
          </a:p>
        </p:txBody>
      </p:sp>
    </p:spTree>
    <p:extLst>
      <p:ext uri="{BB962C8B-B14F-4D97-AF65-F5344CB8AC3E}">
        <p14:creationId xmlns:p14="http://schemas.microsoft.com/office/powerpoint/2010/main" val="2345162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Documentation must be provided</a:t>
            </a:r>
            <a:r>
              <a:rPr lang="en-US" baseline="0" dirty="0"/>
              <a:t> when kits are submitted.</a:t>
            </a:r>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Documentation must be provided</a:t>
            </a:r>
            <a:r>
              <a:rPr lang="en-US" baseline="0" dirty="0"/>
              <a:t> when kits are submitted.</a:t>
            </a:r>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9946A-C089-429D-94ED-7B16AAB29AD0}"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8D4BC5-D625-48D6-A955-4EDDF6B2F521}" type="datetime1">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D51DC3-C41A-48C2-9D4B-AE1E79D7C075}" type="datetime1">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C7BDFC-A472-44F5-B405-1F0FEAF7CD71}" type="datetime1">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36F291-79F6-4636-8647-EBB14F38DDC3}" type="datetime1">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AF2B04-4094-4EDB-84A3-AD86E084235A}" type="datetime1">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5865D2-30BE-47A7-86E1-9E7CE639B75D}" type="datetime1">
              <a:rPr lang="en-US" smtClean="0"/>
              <a:pPr/>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B26358-4D05-4B19-BB47-60F1F41E5C8F}" type="datetime1">
              <a:rPr lang="en-US" smtClean="0"/>
              <a:pPr/>
              <a:t>4/3/2024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9F1EFF-0808-4FC3-8EDA-97D08EBDBBED}" type="datetime1">
              <a:rPr lang="en-US" smtClean="0"/>
              <a:pPr/>
              <a:t>4/3/2024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8D682-BBA3-4A94-AEB5-D68B8ACDEF81}" type="datetime1">
              <a:rPr lang="en-US" smtClean="0"/>
              <a:pPr/>
              <a:t>4/3/2024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1067D9-3C1A-42D3-8C8C-57FF6D849239}" type="datetime1">
              <a:rPr lang="en-US" smtClean="0"/>
              <a:pPr/>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9DE21A-0692-4D96-8C1D-8B467DE3F9A7}" type="datetime1">
              <a:rPr lang="en-US" smtClean="0"/>
              <a:pPr/>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2FD607-D2C7-41D7-BCF8-83CDC46CF7F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BE47D-A8D8-460F-9DC0-0B48A9E3CFD4}" type="datetime1">
              <a:rPr lang="en-US" smtClean="0"/>
              <a:pPr/>
              <a:t>4/3/2024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FD607-D2C7-41D7-BCF8-83CDC46CF7F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ho.int/diagnosticslaboratory/evaluations/PQlist/en/e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beverleys@nicd.ac.z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mailto:zinhleb@nicd.ac.za" TargetMode="Externa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jpeg"/><Relationship Id="rId7" Type="http://schemas.openxmlformats.org/officeDocument/2006/relationships/diagramColors" Target="../diagrams/colors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pic>
        <p:nvPicPr>
          <p:cNvPr id="8" name="Picture 7" descr="pp cover.jpg"/>
          <p:cNvPicPr>
            <a:picLocks noChangeAspect="1"/>
          </p:cNvPicPr>
          <p:nvPr/>
        </p:nvPicPr>
        <p:blipFill>
          <a:blip r:embed="rId3" cstate="print"/>
          <a:stretch>
            <a:fillRect/>
          </a:stretch>
        </p:blipFill>
        <p:spPr>
          <a:xfrm>
            <a:off x="3347865" y="116632"/>
            <a:ext cx="5609623" cy="1026000"/>
          </a:xfrm>
          <a:prstGeom prst="rect">
            <a:avLst/>
          </a:prstGeom>
        </p:spPr>
      </p:pic>
      <p:pic>
        <p:nvPicPr>
          <p:cNvPr id="6" name="Picture 5" descr="NICD 2013.jpg"/>
          <p:cNvPicPr>
            <a:picLocks noChangeAspect="1"/>
          </p:cNvPicPr>
          <p:nvPr/>
        </p:nvPicPr>
        <p:blipFill>
          <a:blip r:embed="rId4" cstate="print"/>
          <a:stretch>
            <a:fillRect/>
          </a:stretch>
        </p:blipFill>
        <p:spPr>
          <a:xfrm>
            <a:off x="142440" y="116632"/>
            <a:ext cx="3079056" cy="1026352"/>
          </a:xfrm>
          <a:prstGeom prst="rect">
            <a:avLst/>
          </a:prstGeom>
        </p:spPr>
      </p:pic>
      <p:sp>
        <p:nvSpPr>
          <p:cNvPr id="7" name="TextBox 8"/>
          <p:cNvSpPr txBox="1"/>
          <p:nvPr/>
        </p:nvSpPr>
        <p:spPr>
          <a:xfrm>
            <a:off x="428596" y="1700808"/>
            <a:ext cx="8286808" cy="329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b="1" dirty="0">
                <a:latin typeface="Arial" pitchFamily="34" charset="0"/>
                <a:cs typeface="Arial" pitchFamily="34" charset="0"/>
              </a:rPr>
              <a:t>NICD Procedure for RT 41 Tender Requirements</a:t>
            </a:r>
          </a:p>
          <a:p>
            <a:endParaRPr lang="en-US" sz="3000" b="1" dirty="0">
              <a:latin typeface="Arial" pitchFamily="34" charset="0"/>
              <a:cs typeface="Arial" pitchFamily="34" charset="0"/>
            </a:endParaRPr>
          </a:p>
          <a:p>
            <a:endParaRPr lang="en-US" sz="3000" b="1" dirty="0">
              <a:latin typeface="Arial" pitchFamily="34" charset="0"/>
              <a:cs typeface="Arial" pitchFamily="34" charset="0"/>
            </a:endParaRPr>
          </a:p>
          <a:p>
            <a:pPr algn="r"/>
            <a:r>
              <a:rPr lang="en-US" sz="2400" b="1" i="1" dirty="0">
                <a:latin typeface="Arial" panose="020B0604020202020204" pitchFamily="34" charset="0"/>
                <a:cs typeface="Arial" panose="020B0604020202020204" pitchFamily="34" charset="0"/>
              </a:rPr>
              <a:t>Beverley </a:t>
            </a:r>
            <a:r>
              <a:rPr lang="en-US" sz="2400" b="1" i="1" dirty="0" smtClean="0">
                <a:latin typeface="Arial" panose="020B0604020202020204" pitchFamily="34" charset="0"/>
                <a:cs typeface="Arial" panose="020B0604020202020204" pitchFamily="34" charset="0"/>
              </a:rPr>
              <a:t>Singh, Zinhle Brukwe </a:t>
            </a:r>
            <a:r>
              <a:rPr lang="en-US" sz="2400" b="1" i="1" dirty="0">
                <a:latin typeface="Arial" panose="020B0604020202020204" pitchFamily="34" charset="0"/>
                <a:cs typeface="Arial" panose="020B0604020202020204" pitchFamily="34" charset="0"/>
              </a:rPr>
              <a:t>and Prof Puren</a:t>
            </a:r>
          </a:p>
          <a:p>
            <a:pPr algn="r"/>
            <a:r>
              <a:rPr lang="en-US" sz="2400" b="1" i="1" dirty="0" smtClean="0">
                <a:latin typeface="Arial" panose="020B0604020202020204" pitchFamily="34" charset="0"/>
                <a:cs typeface="Arial" panose="020B0604020202020204" pitchFamily="34" charset="0"/>
              </a:rPr>
              <a:t>March 2024</a:t>
            </a:r>
            <a:endParaRPr lang="en-US" sz="2400" b="1" i="1" dirty="0">
              <a:latin typeface="Arial" panose="020B0604020202020204" pitchFamily="34" charset="0"/>
              <a:cs typeface="Arial" panose="020B0604020202020204" pitchFamily="34" charset="0"/>
            </a:endParaRPr>
          </a:p>
          <a:p>
            <a:endParaRPr lang="en-US" sz="1000" b="1" dirty="0">
              <a:latin typeface="Arial" pitchFamily="34" charset="0"/>
              <a:cs typeface="Arial" pitchFamily="34" charset="0"/>
            </a:endParaRPr>
          </a:p>
          <a:p>
            <a:endParaRPr lang="en-US" sz="1000" b="1" dirty="0">
              <a:latin typeface="Arial" pitchFamily="34" charset="0"/>
              <a:cs typeface="Arial" pitchFamily="34" charset="0"/>
            </a:endParaRPr>
          </a:p>
          <a:p>
            <a:endParaRPr lang="en-US" sz="1000" b="1" dirty="0">
              <a:latin typeface="Arial" pitchFamily="34" charset="0"/>
              <a:cs typeface="Arial" pitchFamily="34" charset="0"/>
            </a:endParaRPr>
          </a:p>
          <a:p>
            <a:endParaRPr lang="en-US" sz="1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33872" y="1268760"/>
            <a:ext cx="8649842" cy="6093976"/>
          </a:xfrm>
          <a:prstGeom prst="rect">
            <a:avLst/>
          </a:prstGeom>
        </p:spPr>
        <p:txBody>
          <a:bodyPr wrap="square">
            <a:spAutoFit/>
          </a:bodyPr>
          <a:lstStyle/>
          <a:p>
            <a:pPr marL="457200" lvl="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Mandatory that winning bidders participate in PMS testing of all new lots/batches before distribution to the field</a:t>
            </a:r>
          </a:p>
          <a:p>
            <a:pPr marL="457200" lvl="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150 test devices is required for </a:t>
            </a:r>
            <a:r>
              <a:rPr lang="en-ZA" dirty="0" smtClean="0">
                <a:latin typeface="Arial" panose="020B0604020202020204" pitchFamily="34" charset="0"/>
                <a:cs typeface="Arial" panose="020B0604020202020204" pitchFamily="34" charset="0"/>
              </a:rPr>
              <a:t>HIV professional kits</a:t>
            </a:r>
          </a:p>
          <a:p>
            <a:pPr marL="457200" lvl="0" indent="-457200">
              <a:spcBef>
                <a:spcPct val="20000"/>
              </a:spcBef>
              <a:buFont typeface="Wingdings" pitchFamily="2" charset="2"/>
              <a:buChar char="Ø"/>
              <a:defRPr/>
            </a:pPr>
            <a:r>
              <a:rPr lang="en-ZA" dirty="0" smtClean="0">
                <a:latin typeface="Arial" panose="020B0604020202020204" pitchFamily="34" charset="0"/>
                <a:cs typeface="Arial" panose="020B0604020202020204" pitchFamily="34" charset="0"/>
              </a:rPr>
              <a:t>90 test devices is required for HIV self test kits</a:t>
            </a:r>
          </a:p>
          <a:p>
            <a:pPr marL="457200" lvl="0" indent="-457200">
              <a:spcBef>
                <a:spcPct val="20000"/>
              </a:spcBef>
              <a:buFont typeface="Wingdings" pitchFamily="2" charset="2"/>
              <a:buChar char="Ø"/>
              <a:defRPr/>
            </a:pPr>
            <a:r>
              <a:rPr lang="en-GB" dirty="0" smtClean="0">
                <a:solidFill>
                  <a:prstClr val="black"/>
                </a:solidFill>
                <a:latin typeface="Arial" panose="020B0604020202020204" pitchFamily="34" charset="0"/>
                <a:cs typeface="Arial" panose="020B0604020202020204" pitchFamily="34" charset="0"/>
              </a:rPr>
              <a:t>90 test </a:t>
            </a:r>
            <a:r>
              <a:rPr lang="en-GB" dirty="0">
                <a:solidFill>
                  <a:prstClr val="black"/>
                </a:solidFill>
                <a:latin typeface="Arial" panose="020B0604020202020204" pitchFamily="34" charset="0"/>
                <a:cs typeface="Arial" panose="020B0604020202020204" pitchFamily="34" charset="0"/>
              </a:rPr>
              <a:t>devices is required for the </a:t>
            </a:r>
            <a:r>
              <a:rPr lang="en-GB" dirty="0" smtClean="0">
                <a:solidFill>
                  <a:prstClr val="black"/>
                </a:solidFill>
                <a:latin typeface="Arial" panose="020B0604020202020204" pitchFamily="34" charset="0"/>
                <a:cs typeface="Arial" panose="020B0604020202020204" pitchFamily="34" charset="0"/>
              </a:rPr>
              <a:t>Syphilis </a:t>
            </a:r>
            <a:r>
              <a:rPr lang="en-GB" dirty="0">
                <a:solidFill>
                  <a:prstClr val="black"/>
                </a:solidFill>
                <a:latin typeface="Arial" panose="020B0604020202020204" pitchFamily="34" charset="0"/>
                <a:cs typeface="Arial" panose="020B0604020202020204" pitchFamily="34" charset="0"/>
              </a:rPr>
              <a:t>test kits</a:t>
            </a:r>
            <a:endParaRPr lang="en-GB" dirty="0">
              <a:latin typeface="Arial" panose="020B0604020202020204" pitchFamily="34" charset="0"/>
              <a:cs typeface="Arial" panose="020B0604020202020204" pitchFamily="34" charset="0"/>
            </a:endParaRPr>
          </a:p>
          <a:p>
            <a:pPr marL="457200" lvl="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100 test devices is required for the Dual HIV/Syphilis test kits</a:t>
            </a:r>
            <a:endParaRPr lang="en-ZA" dirty="0">
              <a:latin typeface="Arial" panose="020B0604020202020204" pitchFamily="34" charset="0"/>
              <a:cs typeface="Arial" panose="020B0604020202020204" pitchFamily="34" charset="0"/>
            </a:endParaRPr>
          </a:p>
          <a:p>
            <a:pPr marL="457200" lvl="0" indent="-457200">
              <a:spcBef>
                <a:spcPct val="20000"/>
              </a:spcBef>
              <a:buFont typeface="Wingdings" pitchFamily="2" charset="2"/>
              <a:buChar char="Ø"/>
              <a:defRPr/>
            </a:pPr>
            <a:r>
              <a:rPr lang="en-ZA" dirty="0" smtClean="0">
                <a:latin typeface="Arial" panose="020B0604020202020204" pitchFamily="34" charset="0"/>
                <a:cs typeface="Arial" panose="020B0604020202020204" pitchFamily="34" charset="0"/>
              </a:rPr>
              <a:t>Post-production </a:t>
            </a:r>
            <a:r>
              <a:rPr lang="en-ZA" dirty="0">
                <a:latin typeface="Arial" panose="020B0604020202020204" pitchFamily="34" charset="0"/>
                <a:cs typeface="Arial" panose="020B0604020202020204" pitchFamily="34" charset="0"/>
              </a:rPr>
              <a:t>batches must be tested.</a:t>
            </a:r>
          </a:p>
          <a:p>
            <a:pPr marL="457200" lvl="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Cost per </a:t>
            </a:r>
            <a:r>
              <a:rPr lang="en-ZA" dirty="0" smtClean="0">
                <a:latin typeface="Arial" panose="020B0604020202020204" pitchFamily="34" charset="0"/>
                <a:cs typeface="Arial" panose="020B0604020202020204" pitchFamily="34" charset="0"/>
              </a:rPr>
              <a:t>batch:</a:t>
            </a:r>
          </a:p>
          <a:p>
            <a:pPr marL="285750" lvl="0" indent="-28575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R3 140 for HIV professional kits</a:t>
            </a:r>
          </a:p>
          <a:p>
            <a:pPr marL="285750" lvl="0" indent="-28575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R1 672 for HIV self test kits</a:t>
            </a:r>
          </a:p>
          <a:p>
            <a:pPr marL="285750" lvl="0" indent="-28575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 2 717 for Syphilis kits</a:t>
            </a:r>
          </a:p>
          <a:p>
            <a:pPr marL="285750" lvl="0" indent="-28575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R3 313 for Dual HIV/Syphilis kits</a:t>
            </a:r>
            <a:endParaRPr lang="en-ZA" dirty="0">
              <a:latin typeface="Arial" panose="020B0604020202020204" pitchFamily="34" charset="0"/>
              <a:cs typeface="Arial" panose="020B0604020202020204" pitchFamily="34" charset="0"/>
            </a:endParaRPr>
          </a:p>
          <a:p>
            <a:pPr marL="457200" lvl="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Cost will be at the expense of the supplier</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Report on PMS for each batch will be issued to </a:t>
            </a:r>
            <a:r>
              <a:rPr lang="en-ZA" dirty="0" smtClean="0">
                <a:latin typeface="Arial" panose="020B0604020202020204" pitchFamily="34" charset="0"/>
                <a:cs typeface="Arial" panose="020B0604020202020204" pitchFamily="34" charset="0"/>
              </a:rPr>
              <a:t>the </a:t>
            </a:r>
            <a:r>
              <a:rPr lang="en-ZA" dirty="0" err="1" smtClean="0">
                <a:latin typeface="Arial" panose="020B0604020202020204" pitchFamily="34" charset="0"/>
                <a:cs typeface="Arial" panose="020B0604020202020204" pitchFamily="34" charset="0"/>
              </a:rPr>
              <a:t>NDoH</a:t>
            </a:r>
            <a:r>
              <a:rPr lang="en-ZA" dirty="0" smtClean="0">
                <a:latin typeface="Arial" panose="020B0604020202020204" pitchFamily="34" charset="0"/>
                <a:cs typeface="Arial" panose="020B0604020202020204" pitchFamily="34" charset="0"/>
              </a:rPr>
              <a:t> </a:t>
            </a:r>
            <a:r>
              <a:rPr lang="en-ZA" dirty="0">
                <a:latin typeface="Arial" panose="020B0604020202020204" pitchFamily="34" charset="0"/>
                <a:cs typeface="Arial" panose="020B0604020202020204" pitchFamily="34" charset="0"/>
              </a:rPr>
              <a:t>and supplier</a:t>
            </a:r>
          </a:p>
          <a:p>
            <a:pPr marL="457200" lvl="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All lots that do not meet the NICD acceptance criteria must not be released to the field. </a:t>
            </a:r>
          </a:p>
          <a:p>
            <a:pPr marL="457200" indent="-457200">
              <a:spcBef>
                <a:spcPct val="20000"/>
              </a:spcBef>
              <a:buFont typeface="Wingdings" pitchFamily="2" charset="2"/>
              <a:buChar char="Ø"/>
              <a:defRPr/>
            </a:pPr>
            <a:endParaRPr lang="en-US" sz="1000" b="1" u="sng" dirty="0">
              <a:latin typeface="Arial" pitchFamily="34" charset="0"/>
              <a:cs typeface="Arial" pitchFamily="34" charset="0"/>
            </a:endParaRPr>
          </a:p>
          <a:p>
            <a:pPr marL="457200" indent="-457200">
              <a:spcBef>
                <a:spcPct val="20000"/>
              </a:spcBef>
              <a:buFont typeface="Arial" pitchFamily="34" charset="0"/>
              <a:buChar char="•"/>
              <a:defRPr/>
            </a:pPr>
            <a:endParaRPr lang="en-US" b="1" dirty="0">
              <a:latin typeface="Arial" pitchFamily="34" charset="0"/>
              <a:cs typeface="Arial" pitchFamily="34" charset="0"/>
            </a:endParaRPr>
          </a:p>
          <a:p>
            <a:pPr marL="457200" indent="-457200">
              <a:spcBef>
                <a:spcPct val="20000"/>
              </a:spcBef>
              <a:buFont typeface="Arial" pitchFamily="34" charset="0"/>
              <a:buChar char="•"/>
              <a:defRPr/>
            </a:pPr>
            <a:endParaRPr lang="en-US" b="1" dirty="0">
              <a:latin typeface="Arial" pitchFamily="34" charset="0"/>
              <a:cs typeface="Arial"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10</a:t>
            </a:fld>
            <a:endParaRPr lang="en-US" sz="1050" dirty="0">
              <a:solidFill>
                <a:schemeClr val="tx1"/>
              </a:solidFill>
              <a:latin typeface="Arial" pitchFamily="34" charset="0"/>
              <a:cs typeface="Arial" pitchFamily="34" charset="0"/>
            </a:endParaRPr>
          </a:p>
        </p:txBody>
      </p:sp>
      <p:pic>
        <p:nvPicPr>
          <p:cNvPr id="6" name="Picture 5"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880100" y="260648"/>
            <a:ext cx="4440639" cy="800219"/>
          </a:xfrm>
          <a:prstGeom prst="rect">
            <a:avLst/>
          </a:prstGeom>
          <a:noFill/>
        </p:spPr>
        <p:txBody>
          <a:bodyPr wrap="none" rtlCol="0">
            <a:spAutoFit/>
          </a:bodyPr>
          <a:lstStyle/>
          <a:p>
            <a:r>
              <a:rPr lang="en-US" sz="2800" b="1" dirty="0">
                <a:latin typeface="Arial" pitchFamily="34" charset="0"/>
                <a:cs typeface="Arial" pitchFamily="34" charset="0"/>
              </a:rPr>
              <a:t>Post </a:t>
            </a:r>
            <a:r>
              <a:rPr lang="en-US" sz="2800" b="1" dirty="0" smtClean="0">
                <a:latin typeface="Arial" pitchFamily="34" charset="0"/>
                <a:cs typeface="Arial" pitchFamily="34" charset="0"/>
              </a:rPr>
              <a:t>Market </a:t>
            </a:r>
            <a:r>
              <a:rPr lang="en-US" sz="2800" b="1" dirty="0">
                <a:latin typeface="Arial" pitchFamily="34" charset="0"/>
                <a:cs typeface="Arial" pitchFamily="34" charset="0"/>
              </a:rPr>
              <a:t>Surveillance</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06232" y="944752"/>
            <a:ext cx="8136904" cy="6697218"/>
          </a:xfrm>
          <a:prstGeom prst="rect">
            <a:avLst/>
          </a:prstGeom>
        </p:spPr>
        <p:txBody>
          <a:bodyPr wrap="square">
            <a:spAutoFit/>
          </a:bodyPr>
          <a:lstStyle/>
          <a:p>
            <a:pPr marL="457200" indent="-457200">
              <a:spcBef>
                <a:spcPct val="20000"/>
              </a:spcBef>
              <a:defRPr/>
            </a:pPr>
            <a:r>
              <a:rPr lang="en-US" sz="2000" b="1" u="sng" dirty="0">
                <a:latin typeface="Arial" panose="020B0604020202020204" pitchFamily="34" charset="0"/>
                <a:cs typeface="Arial" panose="020B0604020202020204" pitchFamily="34" charset="0"/>
              </a:rPr>
              <a:t>National Policy for PMS</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Provide national guideline for the procedure of PMS Testing</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 Must be coordinated by the National Regulatory body</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 The NICD (National Institute for Communicable Diseases) in SA provides technical support as a national reference laboratory provides testing, technical outcome of the evaluation as well as technical advice regarding the performance of the Rapid Test Device( RTD) batches.</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Provide procedures for proactive and reactive post </a:t>
            </a:r>
            <a:r>
              <a:rPr lang="en-ZA" dirty="0" smtClean="0">
                <a:latin typeface="Arial" panose="020B0604020202020204" pitchFamily="34" charset="0"/>
                <a:cs typeface="Arial" panose="020B0604020202020204" pitchFamily="34" charset="0"/>
              </a:rPr>
              <a:t>market surveillance </a:t>
            </a:r>
            <a:r>
              <a:rPr lang="en-ZA" dirty="0">
                <a:latin typeface="Arial" panose="020B0604020202020204" pitchFamily="34" charset="0"/>
                <a:cs typeface="Arial" panose="020B0604020202020204" pitchFamily="34" charset="0"/>
              </a:rPr>
              <a:t>through reporting of complaints; including adverse events and any required actions to prevent recurrence</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Define roles and responsibilities of all </a:t>
            </a:r>
            <a:r>
              <a:rPr lang="en-ZA" dirty="0" smtClean="0">
                <a:latin typeface="Arial" panose="020B0604020202020204" pitchFamily="34" charset="0"/>
                <a:cs typeface="Arial" panose="020B0604020202020204" pitchFamily="34" charset="0"/>
              </a:rPr>
              <a:t>stakeholders</a:t>
            </a:r>
            <a:endParaRPr lang="en-ZA"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Procedures for transportation, storage and receipt of test devices</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Temperature monitoring of storage facilities</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Panel Composition</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Reporting of results</a:t>
            </a:r>
          </a:p>
          <a:p>
            <a:pPr marL="457200" indent="-457200">
              <a:spcBef>
                <a:spcPct val="20000"/>
              </a:spcBef>
              <a:buFont typeface="Wingdings" pitchFamily="2" charset="2"/>
              <a:buChar char="Ø"/>
              <a:defRPr/>
            </a:pPr>
            <a:r>
              <a:rPr lang="en-ZA" dirty="0">
                <a:latin typeface="Arial" panose="020B0604020202020204" pitchFamily="34" charset="0"/>
                <a:cs typeface="Arial" panose="020B0604020202020204" pitchFamily="34" charset="0"/>
              </a:rPr>
              <a:t>Confidentiality</a:t>
            </a:r>
          </a:p>
          <a:p>
            <a:pPr marL="457200" indent="-457200">
              <a:spcBef>
                <a:spcPct val="20000"/>
              </a:spcBef>
              <a:defRPr/>
            </a:pPr>
            <a:r>
              <a:rPr lang="en-ZA" sz="2000" dirty="0">
                <a:latin typeface="Arial" panose="020B0604020202020204" pitchFamily="34" charset="0"/>
                <a:cs typeface="Arial" panose="020B0604020202020204" pitchFamily="34" charset="0"/>
              </a:rPr>
              <a:t> </a:t>
            </a:r>
            <a:r>
              <a:rPr lang="en-ZA" sz="2000" i="1" dirty="0">
                <a:latin typeface="Arial" panose="020B0604020202020204" pitchFamily="34" charset="0"/>
                <a:cs typeface="Arial" panose="020B0604020202020204" pitchFamily="34" charset="0"/>
              </a:rPr>
              <a:t>Document will be shared with all successful bidders</a:t>
            </a:r>
          </a:p>
          <a:p>
            <a:pPr marL="457200" indent="-457200">
              <a:spcBef>
                <a:spcPct val="20000"/>
              </a:spcBef>
              <a:buFont typeface="Wingdings" pitchFamily="2" charset="2"/>
              <a:buChar char="Ø"/>
              <a:defRPr/>
            </a:pPr>
            <a:endParaRPr lang="en-ZA" sz="2000" dirty="0">
              <a:latin typeface="Arial" pitchFamily="34" charset="0"/>
              <a:cs typeface="Arial" pitchFamily="34" charset="0"/>
            </a:endParaRPr>
          </a:p>
          <a:p>
            <a:pPr marL="457200" indent="-457200">
              <a:spcBef>
                <a:spcPct val="20000"/>
              </a:spcBef>
              <a:buFont typeface="Wingdings" pitchFamily="2" charset="2"/>
              <a:buChar char="Ø"/>
              <a:defRPr/>
            </a:pPr>
            <a:endParaRPr lang="en-US" sz="1000" b="1" u="sng" dirty="0">
              <a:latin typeface="Arial" pitchFamily="34" charset="0"/>
              <a:cs typeface="Arial" pitchFamily="34" charset="0"/>
            </a:endParaRPr>
          </a:p>
          <a:p>
            <a:pPr marL="457200" indent="-457200">
              <a:spcBef>
                <a:spcPct val="20000"/>
              </a:spcBef>
              <a:buFont typeface="Arial" pitchFamily="34" charset="0"/>
              <a:buChar char="•"/>
              <a:defRPr/>
            </a:pPr>
            <a:endParaRPr lang="en-US" b="1" dirty="0">
              <a:latin typeface="Arial" pitchFamily="34" charset="0"/>
              <a:cs typeface="Arial" pitchFamily="34" charset="0"/>
            </a:endParaRPr>
          </a:p>
          <a:p>
            <a:pPr marL="457200" indent="-457200">
              <a:spcBef>
                <a:spcPct val="20000"/>
              </a:spcBef>
              <a:buFont typeface="Arial" pitchFamily="34" charset="0"/>
              <a:buChar char="•"/>
              <a:defRPr/>
            </a:pPr>
            <a:endParaRPr lang="en-US" b="1" dirty="0">
              <a:latin typeface="Arial" pitchFamily="34" charset="0"/>
              <a:cs typeface="Arial"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11</a:t>
            </a:fld>
            <a:endParaRPr lang="en-US" sz="1050" dirty="0">
              <a:solidFill>
                <a:schemeClr val="tx1"/>
              </a:solidFill>
              <a:latin typeface="Arial" pitchFamily="34" charset="0"/>
              <a:cs typeface="Arial" pitchFamily="34" charset="0"/>
            </a:endParaRPr>
          </a:p>
        </p:txBody>
      </p:sp>
      <p:pic>
        <p:nvPicPr>
          <p:cNvPr id="6" name="Picture 5"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3563888" y="260648"/>
            <a:ext cx="4440639" cy="800219"/>
          </a:xfrm>
          <a:prstGeom prst="rect">
            <a:avLst/>
          </a:prstGeom>
          <a:noFill/>
        </p:spPr>
        <p:txBody>
          <a:bodyPr wrap="none" rtlCol="0">
            <a:spAutoFit/>
          </a:bodyPr>
          <a:lstStyle/>
          <a:p>
            <a:r>
              <a:rPr lang="en-US" sz="2800" b="1" dirty="0">
                <a:latin typeface="Arial" panose="020B0604020202020204" pitchFamily="34" charset="0"/>
                <a:cs typeface="Arial" panose="020B0604020202020204" pitchFamily="34" charset="0"/>
              </a:rPr>
              <a:t>Post </a:t>
            </a:r>
            <a:r>
              <a:rPr lang="en-US" sz="2800" b="1" dirty="0" smtClean="0">
                <a:latin typeface="Arial" panose="020B0604020202020204" pitchFamily="34" charset="0"/>
                <a:cs typeface="Arial" panose="020B0604020202020204" pitchFamily="34" charset="0"/>
              </a:rPr>
              <a:t>Market </a:t>
            </a:r>
            <a:r>
              <a:rPr lang="en-US" sz="2800" b="1" dirty="0">
                <a:latin typeface="Arial" panose="020B0604020202020204" pitchFamily="34" charset="0"/>
                <a:cs typeface="Arial" panose="020B0604020202020204" pitchFamily="34" charset="0"/>
              </a:rPr>
              <a:t>Surveillance</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67544" y="1357039"/>
            <a:ext cx="8136904" cy="3508653"/>
          </a:xfrm>
          <a:prstGeom prst="rect">
            <a:avLst/>
          </a:prstGeom>
        </p:spPr>
        <p:txBody>
          <a:bodyPr wrap="square">
            <a:spAutoFit/>
          </a:bodyPr>
          <a:lstStyle/>
          <a:p>
            <a:pPr marL="457200" indent="-457200">
              <a:spcBef>
                <a:spcPct val="20000"/>
              </a:spcBef>
              <a:buFont typeface="Wingdings" pitchFamily="2" charset="2"/>
              <a:buChar char="Ø"/>
              <a:defRPr/>
            </a:pPr>
            <a:endParaRPr lang="en-ZA" sz="2000" dirty="0">
              <a:latin typeface="Arial" pitchFamily="34" charset="0"/>
              <a:cs typeface="Arial" pitchFamily="34" charset="0"/>
            </a:endParaRPr>
          </a:p>
          <a:p>
            <a:pPr lvl="0"/>
            <a:endParaRPr lang="en-ZA" sz="1000" dirty="0"/>
          </a:p>
          <a:p>
            <a:pPr lvl="0">
              <a:buFont typeface="Wingdings" pitchFamily="2" charset="2"/>
              <a:buChar char="Ø"/>
            </a:pPr>
            <a:r>
              <a:rPr lang="en-ZA" dirty="0">
                <a:cs typeface="Arial" pitchFamily="34" charset="0"/>
              </a:rPr>
              <a:t>The protection of all confidential data is ensured during </a:t>
            </a:r>
            <a:r>
              <a:rPr lang="en-ZA" dirty="0" smtClean="0">
                <a:cs typeface="Arial" pitchFamily="34" charset="0"/>
              </a:rPr>
              <a:t>testing</a:t>
            </a:r>
            <a:endParaRPr lang="en-ZA" dirty="0">
              <a:cs typeface="Arial" pitchFamily="34" charset="0"/>
            </a:endParaRPr>
          </a:p>
          <a:p>
            <a:pPr>
              <a:buFont typeface="Wingdings" pitchFamily="2" charset="2"/>
              <a:buChar char="Ø"/>
            </a:pPr>
            <a:r>
              <a:rPr lang="en-ZA" dirty="0">
                <a:cs typeface="Arial" pitchFamily="34" charset="0"/>
              </a:rPr>
              <a:t>The test reports will remain the property of the </a:t>
            </a:r>
            <a:r>
              <a:rPr lang="en-ZA" dirty="0" err="1">
                <a:cs typeface="Arial" pitchFamily="34" charset="0"/>
              </a:rPr>
              <a:t>NDoH</a:t>
            </a:r>
            <a:r>
              <a:rPr lang="en-ZA" dirty="0">
                <a:cs typeface="Arial" pitchFamily="34" charset="0"/>
              </a:rPr>
              <a:t> and NICD. </a:t>
            </a:r>
          </a:p>
          <a:p>
            <a:pPr>
              <a:buFont typeface="Wingdings" pitchFamily="2" charset="2"/>
              <a:buChar char="Ø"/>
            </a:pPr>
            <a:r>
              <a:rPr lang="en-ZA" dirty="0">
                <a:cs typeface="Arial" pitchFamily="34" charset="0"/>
              </a:rPr>
              <a:t>The </a:t>
            </a:r>
            <a:r>
              <a:rPr lang="en-ZA" dirty="0" err="1">
                <a:cs typeface="Arial" pitchFamily="34" charset="0"/>
              </a:rPr>
              <a:t>NDoH</a:t>
            </a:r>
            <a:r>
              <a:rPr lang="en-ZA" dirty="0">
                <a:cs typeface="Arial" pitchFamily="34" charset="0"/>
              </a:rPr>
              <a:t> </a:t>
            </a:r>
            <a:r>
              <a:rPr lang="en-ZA" dirty="0" smtClean="0">
                <a:cs typeface="Arial" pitchFamily="34" charset="0"/>
              </a:rPr>
              <a:t>will </a:t>
            </a:r>
            <a:r>
              <a:rPr lang="en-ZA" dirty="0">
                <a:cs typeface="Arial" pitchFamily="34" charset="0"/>
              </a:rPr>
              <a:t>distribute reports to end user/manufacturer/supplier based on requirement</a:t>
            </a:r>
          </a:p>
          <a:p>
            <a:endParaRPr lang="en-ZA" sz="2400" dirty="0">
              <a:cs typeface="Arial" pitchFamily="34" charset="0"/>
            </a:endParaRPr>
          </a:p>
          <a:p>
            <a:endParaRPr lang="en-US" sz="2400" b="1" dirty="0">
              <a:cs typeface="Arial" pitchFamily="34" charset="0"/>
            </a:endParaRPr>
          </a:p>
          <a:p>
            <a:pPr marL="457200" indent="-457200">
              <a:spcBef>
                <a:spcPct val="20000"/>
              </a:spcBef>
              <a:defRPr/>
            </a:pPr>
            <a:endParaRPr lang="en-US" sz="2400" b="1" u="sng" dirty="0">
              <a:latin typeface="Arial" pitchFamily="34" charset="0"/>
              <a:cs typeface="Arial" pitchFamily="34" charset="0"/>
            </a:endParaRPr>
          </a:p>
          <a:p>
            <a:pPr marL="457200" indent="-457200">
              <a:spcBef>
                <a:spcPct val="20000"/>
              </a:spcBef>
              <a:buFont typeface="Arial" pitchFamily="34" charset="0"/>
              <a:buChar char="•"/>
              <a:defRPr/>
            </a:pPr>
            <a:endParaRPr lang="en-US" b="1" dirty="0">
              <a:latin typeface="Arial" pitchFamily="34" charset="0"/>
              <a:cs typeface="Arial" pitchFamily="34" charset="0"/>
            </a:endParaRPr>
          </a:p>
          <a:p>
            <a:pPr marL="457200" indent="-457200">
              <a:spcBef>
                <a:spcPct val="20000"/>
              </a:spcBef>
              <a:buFont typeface="Arial" pitchFamily="34" charset="0"/>
              <a:buChar char="•"/>
              <a:defRPr/>
            </a:pPr>
            <a:endParaRPr lang="en-US" b="1" dirty="0">
              <a:latin typeface="Arial" pitchFamily="34" charset="0"/>
              <a:cs typeface="Arial"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12</a:t>
            </a:fld>
            <a:endParaRPr lang="en-US" sz="1050" dirty="0">
              <a:solidFill>
                <a:schemeClr val="tx1"/>
              </a:solidFill>
              <a:latin typeface="Arial" pitchFamily="34" charset="0"/>
              <a:cs typeface="Arial" pitchFamily="34" charset="0"/>
            </a:endParaRPr>
          </a:p>
        </p:txBody>
      </p:sp>
      <p:pic>
        <p:nvPicPr>
          <p:cNvPr id="6" name="Picture 5"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3491880" y="260648"/>
            <a:ext cx="2781531" cy="800219"/>
          </a:xfrm>
          <a:prstGeom prst="rect">
            <a:avLst/>
          </a:prstGeom>
          <a:noFill/>
        </p:spPr>
        <p:txBody>
          <a:bodyPr wrap="none" rtlCol="0">
            <a:spAutoFit/>
          </a:bodyPr>
          <a:lstStyle/>
          <a:p>
            <a:r>
              <a:rPr lang="en-US" sz="2800" b="1" dirty="0">
                <a:latin typeface="Arial" pitchFamily="34" charset="0"/>
                <a:cs typeface="Arial" pitchFamily="34" charset="0"/>
              </a:rPr>
              <a:t>Confidentiality </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85720" y="1419746"/>
            <a:ext cx="8572560" cy="5909310"/>
          </a:xfrm>
          <a:prstGeom prst="rect">
            <a:avLst/>
          </a:prstGeom>
        </p:spPr>
        <p:txBody>
          <a:bodyPr wrap="square">
            <a:spAutoFit/>
          </a:bodyPr>
          <a:lstStyle/>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The NICD staff will contact the supplier for any clarity if required or if there is missing information.</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Kits will only be tested once payment is received.</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Kits from suppliers with outstanding payments from previous tender will only </a:t>
            </a:r>
            <a:r>
              <a:rPr lang="en-GB" dirty="0" smtClean="0">
                <a:latin typeface="Arial" panose="020B0604020202020204" pitchFamily="34" charset="0"/>
                <a:cs typeface="Arial" panose="020B0604020202020204" pitchFamily="34" charset="0"/>
              </a:rPr>
              <a:t>be tested </a:t>
            </a:r>
            <a:r>
              <a:rPr lang="en-GB" dirty="0">
                <a:latin typeface="Arial" panose="020B0604020202020204" pitchFamily="34" charset="0"/>
                <a:cs typeface="Arial" panose="020B0604020202020204" pitchFamily="34" charset="0"/>
              </a:rPr>
              <a:t>once payment is received.</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Submit </a:t>
            </a:r>
            <a:r>
              <a:rPr lang="en-GB" dirty="0">
                <a:latin typeface="Arial" panose="020B0604020202020204" pitchFamily="34" charset="0"/>
                <a:cs typeface="Arial" panose="020B0604020202020204" pitchFamily="34" charset="0"/>
              </a:rPr>
              <a:t>completed </a:t>
            </a:r>
            <a:r>
              <a:rPr lang="en-GB" dirty="0" smtClean="0">
                <a:latin typeface="Arial" panose="020B0604020202020204" pitchFamily="34" charset="0"/>
                <a:cs typeface="Arial" panose="020B0604020202020204" pitchFamily="34" charset="0"/>
              </a:rPr>
              <a:t>form (FML1200 or FML1253 or FML1267) with test devices and all accompanying </a:t>
            </a:r>
            <a:r>
              <a:rPr lang="en-GB" dirty="0">
                <a:latin typeface="Arial" panose="020B0604020202020204" pitchFamily="34" charset="0"/>
                <a:cs typeface="Arial" panose="020B0604020202020204" pitchFamily="34" charset="0"/>
              </a:rPr>
              <a:t>documents that are requested as proof outlined in the different documents</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Relevant documentation for new accounts and the FML forms will be supplied by the NICD</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sure that the documents are submitted in an orderly manner (separate files or folders) if you are submitting more than one test kit. </a:t>
            </a:r>
            <a:endParaRPr lang="en-GB" dirty="0" smtClean="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Submit </a:t>
            </a:r>
            <a:r>
              <a:rPr lang="en-GB" dirty="0">
                <a:latin typeface="Arial" panose="020B0604020202020204" pitchFamily="34" charset="0"/>
                <a:cs typeface="Arial" panose="020B0604020202020204" pitchFamily="34" charset="0"/>
              </a:rPr>
              <a:t>400/800/900 test devices with each kit that requires evaluation as per the requirements in the related forms</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same lot (batch) number must be submitted for all devices for each test kit being evaluated</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cost reflected on each form will be for one test kit that is evaluated </a:t>
            </a:r>
            <a:endParaRPr lang="en-GB" dirty="0" smtClean="0">
              <a:latin typeface="Arial" panose="020B0604020202020204" pitchFamily="34" charset="0"/>
              <a:cs typeface="Arial" panose="020B0604020202020204" pitchFamily="34" charset="0"/>
            </a:endParaRPr>
          </a:p>
          <a:p>
            <a:pPr>
              <a:spcBef>
                <a:spcPct val="20000"/>
              </a:spcBef>
              <a:defRPr/>
            </a:pPr>
            <a:endParaRPr lang="en-GB" b="1" dirty="0">
              <a:latin typeface="Arial" panose="020B0604020202020204" pitchFamily="34" charset="0"/>
              <a:cs typeface="Arial" panose="020B0604020202020204" pitchFamily="34" charset="0"/>
            </a:endParaRPr>
          </a:p>
          <a:p>
            <a:pPr marL="457200" indent="-457200">
              <a:spcBef>
                <a:spcPct val="20000"/>
              </a:spcBef>
              <a:defRPr/>
            </a:pPr>
            <a:endParaRPr lang="en-ZA" dirty="0"/>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13</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699792" y="188640"/>
            <a:ext cx="6336704" cy="1231106"/>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Final Comments for Tender Requirements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85720" y="1419746"/>
            <a:ext cx="8572560" cy="6906506"/>
          </a:xfrm>
          <a:prstGeom prst="rect">
            <a:avLst/>
          </a:prstGeom>
        </p:spPr>
        <p:txBody>
          <a:bodyPr wrap="square">
            <a:spAutoFit/>
          </a:bodyPr>
          <a:lstStyle/>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The final report will be mailed once approval is granted by Treasury</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NICD </a:t>
            </a:r>
            <a:r>
              <a:rPr lang="en-GB" dirty="0">
                <a:latin typeface="Arial" panose="020B0604020202020204" pitchFamily="34" charset="0"/>
                <a:cs typeface="Arial" panose="020B0604020202020204" pitchFamily="34" charset="0"/>
              </a:rPr>
              <a:t>delivery address: 1 </a:t>
            </a:r>
            <a:r>
              <a:rPr lang="en-GB" dirty="0" err="1">
                <a:latin typeface="Arial" panose="020B0604020202020204" pitchFamily="34" charset="0"/>
                <a:cs typeface="Arial" panose="020B0604020202020204" pitchFamily="34" charset="0"/>
              </a:rPr>
              <a:t>Modderfontein</a:t>
            </a:r>
            <a:r>
              <a:rPr lang="en-GB" dirty="0">
                <a:latin typeface="Arial" panose="020B0604020202020204" pitchFamily="34" charset="0"/>
                <a:cs typeface="Arial" panose="020B0604020202020204" pitchFamily="34" charset="0"/>
              </a:rPr>
              <a:t> Road, Sandringham, </a:t>
            </a:r>
            <a:r>
              <a:rPr lang="en-GB" dirty="0" err="1">
                <a:latin typeface="Arial" panose="020B0604020202020204" pitchFamily="34" charset="0"/>
                <a:cs typeface="Arial" panose="020B0604020202020204" pitchFamily="34" charset="0"/>
              </a:rPr>
              <a:t>Jhb</a:t>
            </a:r>
            <a:r>
              <a:rPr lang="en-GB" dirty="0">
                <a:latin typeface="Arial" panose="020B0604020202020204" pitchFamily="34" charset="0"/>
                <a:cs typeface="Arial" panose="020B0604020202020204" pitchFamily="34" charset="0"/>
              </a:rPr>
              <a:t>, 2031, AIDS Building, Block C, Lower </a:t>
            </a:r>
            <a:r>
              <a:rPr lang="en-GB" dirty="0" smtClean="0">
                <a:latin typeface="Arial" panose="020B0604020202020204" pitchFamily="34" charset="0"/>
                <a:cs typeface="Arial" panose="020B0604020202020204" pitchFamily="34" charset="0"/>
              </a:rPr>
              <a:t>Ground</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Delivery </a:t>
            </a:r>
            <a:r>
              <a:rPr lang="en-GB" dirty="0">
                <a:latin typeface="Arial" panose="020B0604020202020204" pitchFamily="34" charset="0"/>
                <a:cs typeface="Arial" panose="020B0604020202020204" pitchFamily="34" charset="0"/>
              </a:rPr>
              <a:t>can be done between </a:t>
            </a:r>
            <a:r>
              <a:rPr lang="en-GB" dirty="0" smtClean="0">
                <a:latin typeface="Arial" panose="020B0604020202020204" pitchFamily="34" charset="0"/>
                <a:cs typeface="Arial" panose="020B0604020202020204" pitchFamily="34" charset="0"/>
              </a:rPr>
              <a:t>7:30 </a:t>
            </a:r>
            <a:r>
              <a:rPr lang="en-GB" dirty="0">
                <a:latin typeface="Arial" panose="020B0604020202020204" pitchFamily="34" charset="0"/>
                <a:cs typeface="Arial" panose="020B0604020202020204" pitchFamily="34" charset="0"/>
              </a:rPr>
              <a:t>am and </a:t>
            </a:r>
            <a:r>
              <a:rPr lang="en-GB" dirty="0" smtClean="0">
                <a:latin typeface="Arial" panose="020B0604020202020204" pitchFamily="34" charset="0"/>
                <a:cs typeface="Arial" panose="020B0604020202020204" pitchFamily="34" charset="0"/>
              </a:rPr>
              <a:t>3:30 </a:t>
            </a:r>
            <a:r>
              <a:rPr lang="en-GB" dirty="0">
                <a:latin typeface="Arial" panose="020B0604020202020204" pitchFamily="34" charset="0"/>
                <a:cs typeface="Arial" panose="020B0604020202020204" pitchFamily="34" charset="0"/>
              </a:rPr>
              <a:t>pm from Monday to Friday</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NICD </a:t>
            </a:r>
            <a:r>
              <a:rPr lang="en-GB" dirty="0">
                <a:latin typeface="Arial" panose="020B0604020202020204" pitchFamily="34" charset="0"/>
                <a:cs typeface="Arial" panose="020B0604020202020204" pitchFamily="34" charset="0"/>
              </a:rPr>
              <a:t>Contact details: Beverley Singh (011 386 </a:t>
            </a:r>
            <a:r>
              <a:rPr lang="en-GB" dirty="0" smtClean="0">
                <a:latin typeface="Arial" panose="020B0604020202020204" pitchFamily="34" charset="0"/>
                <a:cs typeface="Arial" panose="020B0604020202020204" pitchFamily="34" charset="0"/>
              </a:rPr>
              <a:t>6437 / beverleys@nicd.ac.za), </a:t>
            </a:r>
            <a:r>
              <a:rPr lang="en-GB" dirty="0">
                <a:latin typeface="Arial" panose="020B0604020202020204" pitchFamily="34" charset="0"/>
                <a:cs typeface="Arial" panose="020B0604020202020204" pitchFamily="34" charset="0"/>
              </a:rPr>
              <a:t>Zinhle Brukwe (011 555 </a:t>
            </a:r>
            <a:r>
              <a:rPr lang="en-GB" dirty="0" smtClean="0">
                <a:latin typeface="Arial" panose="020B0604020202020204" pitchFamily="34" charset="0"/>
                <a:cs typeface="Arial" panose="020B0604020202020204" pitchFamily="34" charset="0"/>
              </a:rPr>
              <a:t>0535 / zinhleb@nicd.ac.za)</a:t>
            </a: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D</a:t>
            </a:r>
            <a:r>
              <a:rPr lang="en-GB" dirty="0" smtClean="0">
                <a:latin typeface="Arial" panose="020B0604020202020204" pitchFamily="34" charset="0"/>
                <a:cs typeface="Arial" panose="020B0604020202020204" pitchFamily="34" charset="0"/>
              </a:rPr>
              <a:t>o </a:t>
            </a:r>
            <a:r>
              <a:rPr lang="en-GB" dirty="0">
                <a:latin typeface="Arial" panose="020B0604020202020204" pitchFamily="34" charset="0"/>
                <a:cs typeface="Arial" panose="020B0604020202020204" pitchFamily="34" charset="0"/>
              </a:rPr>
              <a:t>not contact the NICD to enquire about the status of the evaluation or the outcome of the evaluation. </a:t>
            </a:r>
            <a:endParaRPr lang="en-GB" dirty="0" smtClean="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smtClean="0">
                <a:latin typeface="Arial" panose="020B0604020202020204" pitchFamily="34" charset="0"/>
                <a:cs typeface="Arial" panose="020B0604020202020204" pitchFamily="34" charset="0"/>
              </a:rPr>
              <a:t>Please </a:t>
            </a:r>
            <a:r>
              <a:rPr lang="en-GB" dirty="0">
                <a:latin typeface="Arial" panose="020B0604020202020204" pitchFamily="34" charset="0"/>
                <a:cs typeface="Arial" panose="020B0604020202020204" pitchFamily="34" charset="0"/>
              </a:rPr>
              <a:t>note that the results of this assessment do not imply approval or endorsement of this product by the National Institute for Communicable Diseases, and we request please that words to this effect may NOT be used for any promotional or advertising purposes whatsoever</a:t>
            </a:r>
            <a:r>
              <a:rPr lang="en-GB" dirty="0" smtClean="0">
                <a:latin typeface="Arial" panose="020B0604020202020204" pitchFamily="34" charset="0"/>
                <a:cs typeface="Arial" panose="020B0604020202020204" pitchFamily="34" charset="0"/>
              </a:rPr>
              <a:t>.</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All rejected kits must be collected by the suppliers within 72 hours after they have been notified by the NICD. If kits are not collected within 96 </a:t>
            </a:r>
            <a:r>
              <a:rPr lang="en-GB" dirty="0" smtClean="0">
                <a:latin typeface="Arial" panose="020B0604020202020204" pitchFamily="34" charset="0"/>
                <a:cs typeface="Arial" panose="020B0604020202020204" pitchFamily="34" charset="0"/>
              </a:rPr>
              <a:t>hours after </a:t>
            </a:r>
            <a:r>
              <a:rPr lang="en-GB" dirty="0">
                <a:latin typeface="Arial" panose="020B0604020202020204" pitchFamily="34" charset="0"/>
                <a:cs typeface="Arial" panose="020B0604020202020204" pitchFamily="34" charset="0"/>
              </a:rPr>
              <a:t>the requestor has been informed, the NICD will dispose of the kits.</a:t>
            </a:r>
          </a:p>
          <a:p>
            <a:pPr marL="457200" indent="-457200">
              <a:spcBef>
                <a:spcPct val="20000"/>
              </a:spcBef>
              <a:buFont typeface="Wingdings" pitchFamily="2" charset="2"/>
              <a:buChar char="Ø"/>
              <a:defRPr/>
            </a:pP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endParaRPr lang="en-GB" dirty="0" smtClean="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endParaRPr lang="en-GB" dirty="0" smtClean="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endParaRPr lang="en-GB" dirty="0">
              <a:latin typeface="Arial" panose="020B0604020202020204" pitchFamily="34" charset="0"/>
              <a:cs typeface="Arial" panose="020B0604020202020204" pitchFamily="34" charset="0"/>
            </a:endParaRPr>
          </a:p>
          <a:p>
            <a:pPr>
              <a:spcBef>
                <a:spcPct val="20000"/>
              </a:spcBef>
              <a:defRPr/>
            </a:pPr>
            <a:endParaRPr lang="en-GB" b="1" dirty="0">
              <a:latin typeface="Arial" panose="020B0604020202020204" pitchFamily="34" charset="0"/>
              <a:cs typeface="Arial" panose="020B0604020202020204" pitchFamily="34" charset="0"/>
            </a:endParaRPr>
          </a:p>
          <a:p>
            <a:pPr marL="457200" indent="-457200">
              <a:spcBef>
                <a:spcPct val="20000"/>
              </a:spcBef>
              <a:defRPr/>
            </a:pPr>
            <a:endParaRPr lang="en-ZA" dirty="0"/>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14</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699792" y="188640"/>
            <a:ext cx="6336704" cy="1231106"/>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Final Comments for Tender Requirements</a:t>
            </a:r>
          </a:p>
          <a:p>
            <a:endParaRPr lang="en-GB" dirty="0"/>
          </a:p>
        </p:txBody>
      </p:sp>
    </p:spTree>
    <p:extLst>
      <p:ext uri="{BB962C8B-B14F-4D97-AF65-F5344CB8AC3E}">
        <p14:creationId xmlns:p14="http://schemas.microsoft.com/office/powerpoint/2010/main" val="168469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57158" y="1200275"/>
            <a:ext cx="8572560" cy="4247317"/>
          </a:xfrm>
          <a:prstGeom prst="rect">
            <a:avLst/>
          </a:prstGeom>
        </p:spPr>
        <p:txBody>
          <a:bodyPr wrap="square">
            <a:spAutoFit/>
          </a:bodyPr>
          <a:lstStyle/>
          <a:p>
            <a:pPr marL="457200" indent="-457200">
              <a:spcBef>
                <a:spcPct val="20000"/>
              </a:spcBef>
              <a:buFont typeface="Wingdings" pitchFamily="2" charset="2"/>
              <a:buChar char="Ø"/>
              <a:defRPr/>
            </a:pPr>
            <a:r>
              <a:rPr lang="en-ZA" dirty="0">
                <a:latin typeface="Arial" pitchFamily="34" charset="0"/>
                <a:cs typeface="Arial" pitchFamily="34" charset="0"/>
              </a:rPr>
              <a:t>Meet technical specifications prior to application:</a:t>
            </a:r>
          </a:p>
          <a:p>
            <a:pPr marL="457200" indent="-457200">
              <a:spcBef>
                <a:spcPct val="20000"/>
              </a:spcBef>
              <a:defRPr/>
            </a:pPr>
            <a:r>
              <a:rPr lang="en-GB" b="1" dirty="0">
                <a:latin typeface="Arial" panose="020B0604020202020204" pitchFamily="34" charset="0"/>
                <a:cs typeface="Arial" panose="020B0604020202020204" pitchFamily="34" charset="0"/>
              </a:rPr>
              <a:t>Pre-screen suitability</a:t>
            </a:r>
            <a:r>
              <a:rPr lang="en-GB" dirty="0">
                <a:latin typeface="Arial" panose="020B0604020202020204" pitchFamily="34" charset="0"/>
                <a:cs typeface="Arial" panose="020B0604020202020204" pitchFamily="34" charset="0"/>
              </a:rPr>
              <a:t>.  </a:t>
            </a:r>
          </a:p>
          <a:p>
            <a:pPr marL="457200" indent="-457200">
              <a:spcBef>
                <a:spcPct val="20000"/>
              </a:spcBef>
              <a:buFont typeface="Wingdings" panose="05000000000000000000" pitchFamily="2" charset="2"/>
              <a:buChar char="Ø"/>
              <a:defRPr/>
            </a:pPr>
            <a:r>
              <a:rPr lang="en-ZA" dirty="0">
                <a:latin typeface="Arial" panose="020B0604020202020204" pitchFamily="34" charset="0"/>
                <a:cs typeface="Arial" panose="020B0604020202020204" pitchFamily="34" charset="0"/>
              </a:rPr>
              <a:t>Evidence of an independent evaluation by an internationally recognised agency:</a:t>
            </a:r>
            <a:endParaRPr lang="en-GB" dirty="0">
              <a:latin typeface="Arial" panose="020B0604020202020204" pitchFamily="34" charset="0"/>
              <a:cs typeface="Arial" panose="020B0604020202020204" pitchFamily="34" charset="0"/>
            </a:endParaRPr>
          </a:p>
          <a:p>
            <a:r>
              <a:rPr lang="en-ZA" dirty="0">
                <a:latin typeface="Arial" panose="020B0604020202020204" pitchFamily="34" charset="0"/>
                <a:cs typeface="Arial" panose="020B0604020202020204" pitchFamily="34" charset="0"/>
              </a:rPr>
              <a:t>        Prequalification by the WHO Prequalification of In Vitro Diagnostic Programme</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r>
              <a:rPr lang="en-US" dirty="0">
                <a:solidFill>
                  <a:srgbClr val="0000FF"/>
                </a:solidFill>
                <a:latin typeface="Arial" panose="020B0604020202020204" pitchFamily="34" charset="0"/>
                <a:cs typeface="Arial" panose="020B0604020202020204" pitchFamily="34" charset="0"/>
              </a:rPr>
              <a:t>(</a:t>
            </a:r>
            <a:r>
              <a:rPr lang="en-US" u="sng" dirty="0">
                <a:solidFill>
                  <a:srgbClr val="0000FF"/>
                </a:solidFill>
                <a:latin typeface="Arial" panose="020B0604020202020204" pitchFamily="34" charset="0"/>
                <a:cs typeface="Arial" panose="020B0604020202020204" pitchFamily="34" charset="0"/>
                <a:hlinkClick r:id="rId3"/>
              </a:rPr>
              <a:t>http://www.who.int/diagnosticslaboratory/evaluations/PQlist/en/en/</a:t>
            </a:r>
            <a:r>
              <a:rPr lang="en-US" u="sng" dirty="0">
                <a:solidFill>
                  <a:srgbClr val="0000FF"/>
                </a:solidFill>
                <a:latin typeface="Arial" panose="020B0604020202020204" pitchFamily="34" charset="0"/>
                <a:cs typeface="Arial" panose="020B0604020202020204" pitchFamily="34" charset="0"/>
              </a:rPr>
              <a:t>)</a:t>
            </a:r>
            <a:endParaRPr lang="en-US" u="sng" dirty="0">
              <a:latin typeface="Arial" panose="020B0604020202020204" pitchFamily="34" charset="0"/>
              <a:cs typeface="Arial" panose="020B0604020202020204" pitchFamily="34" charset="0"/>
            </a:endParaRPr>
          </a:p>
          <a:p>
            <a:pPr>
              <a:spcAft>
                <a:spcPts val="0"/>
              </a:spcAft>
            </a:pPr>
            <a:r>
              <a:rPr lang="en-ZA" dirty="0">
                <a:latin typeface="Arial" panose="020B0604020202020204" pitchFamily="34" charset="0"/>
                <a:cs typeface="Arial" panose="020B0604020202020204" pitchFamily="34" charset="0"/>
              </a:rPr>
              <a:t> </a:t>
            </a:r>
            <a:endParaRPr lang="en-ZA" b="1" dirty="0" smtClean="0">
              <a:latin typeface="Arial" panose="020B0604020202020204" pitchFamily="34" charset="0"/>
              <a:cs typeface="Arial" panose="020B0604020202020204" pitchFamily="34" charset="0"/>
            </a:endParaRPr>
          </a:p>
          <a:p>
            <a:r>
              <a:rPr lang="en-ZA" b="1" dirty="0" smtClean="0">
                <a:latin typeface="Arial" panose="020B0604020202020204" pitchFamily="34" charset="0"/>
                <a:cs typeface="Arial" panose="020B0604020202020204" pitchFamily="34" charset="0"/>
              </a:rPr>
              <a:t>AND</a:t>
            </a:r>
          </a:p>
          <a:p>
            <a:endParaRPr lang="en-ZA"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Registration with SAHPRA. Supplier/distributor must </a:t>
            </a:r>
            <a:r>
              <a:rPr lang="en-GB" dirty="0" smtClean="0">
                <a:latin typeface="Arial" panose="020B0604020202020204" pitchFamily="34" charset="0"/>
                <a:cs typeface="Arial" panose="020B0604020202020204" pitchFamily="34" charset="0"/>
              </a:rPr>
              <a:t>provide documentation </a:t>
            </a:r>
            <a:r>
              <a:rPr lang="en-GB" dirty="0">
                <a:latin typeface="Arial" panose="020B0604020202020204" pitchFamily="34" charset="0"/>
                <a:cs typeface="Arial" panose="020B0604020202020204" pitchFamily="34" charset="0"/>
              </a:rPr>
              <a:t>of </a:t>
            </a:r>
            <a:r>
              <a:rPr lang="en-GB" dirty="0" smtClean="0">
                <a:latin typeface="Arial" panose="020B0604020202020204" pitchFamily="34" charset="0"/>
                <a:cs typeface="Arial" panose="020B0604020202020204" pitchFamily="34" charset="0"/>
              </a:rPr>
              <a:t>the Licence </a:t>
            </a:r>
            <a:r>
              <a:rPr lang="en-GB" dirty="0">
                <a:latin typeface="Arial" panose="020B0604020202020204" pitchFamily="34" charset="0"/>
                <a:cs typeface="Arial" panose="020B0604020202020204" pitchFamily="34" charset="0"/>
              </a:rPr>
              <a:t>to distribute medical devices, Licence number ------MD  </a:t>
            </a:r>
          </a:p>
          <a:p>
            <a:r>
              <a:rPr lang="en-GB" dirty="0">
                <a:latin typeface="Arial" panose="020B0604020202020204" pitchFamily="34" charset="0"/>
                <a:cs typeface="Arial" panose="020B0604020202020204" pitchFamily="34" charset="0"/>
              </a:rPr>
              <a:t>    </a:t>
            </a:r>
            <a:endParaRPr lang="en-GB" dirty="0"/>
          </a:p>
          <a:p>
            <a:pPr marL="457200" indent="-457200">
              <a:spcBef>
                <a:spcPct val="20000"/>
              </a:spcBef>
              <a:buFont typeface="Wingdings" pitchFamily="2" charset="2"/>
              <a:buChar char="Ø"/>
              <a:defRPr/>
            </a:pPr>
            <a:endParaRPr lang="en-ZA" sz="2400" dirty="0">
              <a:latin typeface="Arial" pitchFamily="34" charset="0"/>
              <a:cs typeface="Arial"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2</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4" cstate="print"/>
          <a:stretch>
            <a:fillRect/>
          </a:stretch>
        </p:blipFill>
        <p:spPr>
          <a:xfrm>
            <a:off x="233872" y="134752"/>
            <a:ext cx="2430000" cy="810000"/>
          </a:xfrm>
          <a:prstGeom prst="rect">
            <a:avLst/>
          </a:prstGeom>
        </p:spPr>
      </p:pic>
      <p:sp>
        <p:nvSpPr>
          <p:cNvPr id="2" name="TextBox 1"/>
          <p:cNvSpPr txBox="1"/>
          <p:nvPr/>
        </p:nvSpPr>
        <p:spPr>
          <a:xfrm>
            <a:off x="2806748" y="188640"/>
            <a:ext cx="6752047" cy="1661993"/>
          </a:xfrm>
          <a:prstGeom prst="rect">
            <a:avLst/>
          </a:prstGeom>
          <a:noFill/>
        </p:spPr>
        <p:txBody>
          <a:bodyPr wrap="square" rtlCol="0">
            <a:spAutoFit/>
          </a:bodyPr>
          <a:lstStyle/>
          <a:p>
            <a:r>
              <a:rPr lang="en-US" sz="2800" b="1" dirty="0">
                <a:latin typeface="Arial" pitchFamily="34" charset="0"/>
                <a:cs typeface="Arial" pitchFamily="34" charset="0"/>
              </a:rPr>
              <a:t>Requirements for tender- </a:t>
            </a:r>
          </a:p>
          <a:p>
            <a:r>
              <a:rPr lang="en-US" sz="2800" b="1" dirty="0">
                <a:latin typeface="Arial" pitchFamily="34" charset="0"/>
                <a:cs typeface="Arial" pitchFamily="34" charset="0"/>
              </a:rPr>
              <a:t>Professional </a:t>
            </a:r>
            <a:r>
              <a:rPr lang="en-US" sz="2800" b="1" dirty="0" smtClean="0">
                <a:latin typeface="Arial" pitchFamily="34" charset="0"/>
                <a:cs typeface="Arial" pitchFamily="34" charset="0"/>
              </a:rPr>
              <a:t>Kits and Self Test Kits</a:t>
            </a:r>
            <a:endParaRPr lang="en-US" sz="2800" b="1" dirty="0">
              <a:latin typeface="Arial" pitchFamily="34" charset="0"/>
              <a:cs typeface="Arial" pitchFamily="34" charset="0"/>
            </a:endParaRPr>
          </a:p>
          <a:p>
            <a:endParaRPr lang="en-US" sz="2800" b="1" dirty="0">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39389" y="1105193"/>
            <a:ext cx="8572560" cy="4616648"/>
          </a:xfrm>
          <a:prstGeom prst="rect">
            <a:avLst/>
          </a:prstGeom>
        </p:spPr>
        <p:txBody>
          <a:bodyPr wrap="square">
            <a:spAutoFit/>
          </a:bodyPr>
          <a:lstStyle/>
          <a:p>
            <a:pPr marL="457200" indent="-457200">
              <a:spcBef>
                <a:spcPct val="20000"/>
              </a:spcBef>
              <a:defRPr/>
            </a:pPr>
            <a:r>
              <a:rPr lang="en-GB" sz="2400" b="1" dirty="0"/>
              <a:t>Pre-screen suitability</a:t>
            </a:r>
            <a:r>
              <a:rPr lang="en-GB" sz="2400" dirty="0"/>
              <a:t>.  </a:t>
            </a:r>
          </a:p>
          <a:p>
            <a:r>
              <a:rPr lang="en-ZA" b="1" dirty="0"/>
              <a:t>AND</a:t>
            </a:r>
          </a:p>
          <a:p>
            <a:pPr marL="285750" indent="-285750">
              <a:buFont typeface="Wingdings" panose="05000000000000000000" pitchFamily="2" charset="2"/>
              <a:buChar char="Ø"/>
            </a:pPr>
            <a:r>
              <a:rPr lang="en-GB" dirty="0"/>
              <a:t>Compliant with the requirements of  ISO13485-2016 </a:t>
            </a:r>
            <a:r>
              <a:rPr lang="en-GB" dirty="0" smtClean="0"/>
              <a:t>(</a:t>
            </a:r>
            <a:r>
              <a:rPr lang="en-ZA" dirty="0" smtClean="0">
                <a:cs typeface="Arial" panose="020B0604020202020204" pitchFamily="34" charset="0"/>
              </a:rPr>
              <a:t>Valid ISO13485:2016 certificate)</a:t>
            </a:r>
            <a:endParaRPr lang="en-GB" b="1" dirty="0">
              <a:cs typeface="Arial" panose="020B0604020202020204" pitchFamily="34" charset="0"/>
            </a:endParaRPr>
          </a:p>
          <a:p>
            <a:pPr marL="285750" indent="-285750">
              <a:buFont typeface="Wingdings" panose="05000000000000000000" pitchFamily="2" charset="2"/>
              <a:buChar char="Ø"/>
            </a:pPr>
            <a:r>
              <a:rPr lang="en-ZA" dirty="0"/>
              <a:t>Submit the regulatory version of the test kits intended to supply to the South African Government. </a:t>
            </a:r>
          </a:p>
          <a:p>
            <a:pPr marL="285750" indent="-285750">
              <a:buFont typeface="Wingdings" panose="05000000000000000000" pitchFamily="2" charset="2"/>
              <a:buChar char="Ø"/>
            </a:pPr>
            <a:r>
              <a:rPr lang="en-ZA" dirty="0"/>
              <a:t>Evidence of reproducibility across multiple test kit lots (e.g. including number of samples, type of specimens, number of kit lots) must be provided.</a:t>
            </a:r>
            <a:endParaRPr lang="en-GB" sz="1600" dirty="0"/>
          </a:p>
          <a:p>
            <a:pPr marL="285750" indent="-285750">
              <a:buFont typeface="Wingdings" panose="05000000000000000000" pitchFamily="2" charset="2"/>
              <a:buChar char="Ø"/>
            </a:pPr>
            <a:r>
              <a:rPr lang="en-ZA" dirty="0"/>
              <a:t>Evidence of a minimum of three different test kit batches/lot numbers manufactured and distributed</a:t>
            </a:r>
          </a:p>
          <a:p>
            <a:pPr marL="285750" indent="-285750">
              <a:buFont typeface="Wingdings" panose="05000000000000000000" pitchFamily="2" charset="2"/>
              <a:buChar char="Ø"/>
            </a:pPr>
            <a:r>
              <a:rPr lang="en-ZA" dirty="0"/>
              <a:t> Evidence of duration in the marketplace</a:t>
            </a:r>
            <a:r>
              <a:rPr lang="en-ZA" dirty="0" smtClean="0"/>
              <a:t>.</a:t>
            </a:r>
          </a:p>
          <a:p>
            <a:pPr marL="285750" lvl="0" indent="-285750">
              <a:buFont typeface="Wingdings" panose="05000000000000000000" pitchFamily="2" charset="2"/>
              <a:buChar char="Ø"/>
            </a:pPr>
            <a:r>
              <a:rPr lang="en-ZA" dirty="0">
                <a:solidFill>
                  <a:prstClr val="black"/>
                </a:solidFill>
              </a:rPr>
              <a:t>The instructions </a:t>
            </a:r>
            <a:r>
              <a:rPr lang="en-ZA" dirty="0" smtClean="0">
                <a:solidFill>
                  <a:prstClr val="black"/>
                </a:solidFill>
              </a:rPr>
              <a:t>for use (IFU) must </a:t>
            </a:r>
            <a:r>
              <a:rPr lang="en-ZA" dirty="0">
                <a:solidFill>
                  <a:prstClr val="black"/>
                </a:solidFill>
              </a:rPr>
              <a:t>be in English</a:t>
            </a:r>
            <a:r>
              <a:rPr lang="en-GB" dirty="0" smtClean="0">
                <a:solidFill>
                  <a:prstClr val="black"/>
                </a:solidFill>
              </a:rPr>
              <a:t>.</a:t>
            </a:r>
            <a:endParaRPr lang="en-GB" sz="1600" dirty="0" smtClean="0"/>
          </a:p>
          <a:p>
            <a:pPr marL="285750" lvl="0" indent="-285750">
              <a:buFont typeface="Wingdings" panose="05000000000000000000" pitchFamily="2" charset="2"/>
              <a:buChar char="Ø"/>
            </a:pPr>
            <a:r>
              <a:rPr lang="en-ZA" dirty="0" smtClean="0"/>
              <a:t>IFU </a:t>
            </a:r>
            <a:r>
              <a:rPr lang="en-ZA" dirty="0"/>
              <a:t>must include clear instructions for testing  for serum/plasma and specifically whole blood). </a:t>
            </a:r>
            <a:r>
              <a:rPr lang="en-ZA" dirty="0" smtClean="0"/>
              <a:t>Serum/Plasma </a:t>
            </a:r>
            <a:r>
              <a:rPr lang="en-ZA" dirty="0"/>
              <a:t>is used for evaluation purposes and the protocol for serum/plasma must be included in the IFU </a:t>
            </a:r>
            <a:endParaRPr lang="en-GB" sz="1600" dirty="0"/>
          </a:p>
          <a:p>
            <a:pPr marL="285750" indent="-285750">
              <a:buFont typeface="Wingdings" panose="05000000000000000000" pitchFamily="2" charset="2"/>
              <a:buChar char="Ø"/>
            </a:pPr>
            <a:r>
              <a:rPr lang="en-ZA" dirty="0"/>
              <a:t> IFU must be supplied with clear instructions for use on whole blood obtained by finger prick method.  </a:t>
            </a:r>
            <a:endParaRPr lang="en-GB" sz="2400" dirty="0"/>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3</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663872" y="124609"/>
            <a:ext cx="5527437" cy="1231106"/>
          </a:xfrm>
          <a:prstGeom prst="rect">
            <a:avLst/>
          </a:prstGeom>
          <a:noFill/>
        </p:spPr>
        <p:txBody>
          <a:bodyPr wrap="square" rtlCol="0">
            <a:spAutoFit/>
          </a:bodyPr>
          <a:lstStyle/>
          <a:p>
            <a:r>
              <a:rPr lang="en-US" sz="2800" b="1" dirty="0">
                <a:latin typeface="Arial" pitchFamily="34" charset="0"/>
                <a:cs typeface="Arial" pitchFamily="34" charset="0"/>
              </a:rPr>
              <a:t>Requirements for tender </a:t>
            </a:r>
          </a:p>
          <a:p>
            <a:r>
              <a:rPr lang="en-US" sz="2800" b="1" dirty="0">
                <a:latin typeface="Arial" pitchFamily="34" charset="0"/>
                <a:cs typeface="Arial" pitchFamily="34" charset="0"/>
              </a:rPr>
              <a:t>(Professional and Self-Test)</a:t>
            </a:r>
          </a:p>
          <a:p>
            <a:endParaRPr lang="en-GB" dirty="0"/>
          </a:p>
        </p:txBody>
      </p:sp>
    </p:spTree>
    <p:extLst>
      <p:ext uri="{BB962C8B-B14F-4D97-AF65-F5344CB8AC3E}">
        <p14:creationId xmlns:p14="http://schemas.microsoft.com/office/powerpoint/2010/main" val="3697362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4</a:t>
            </a:fld>
            <a:endParaRPr lang="en-US" sz="1050" dirty="0">
              <a:solidFill>
                <a:schemeClr val="tx1"/>
              </a:solidFill>
              <a:latin typeface="Arial" pitchFamily="34" charset="0"/>
              <a:cs typeface="Arial" pitchFamily="34" charset="0"/>
            </a:endParaRPr>
          </a:p>
        </p:txBody>
      </p:sp>
      <p:pic>
        <p:nvPicPr>
          <p:cNvPr id="6" name="Picture 5"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699793" y="116632"/>
            <a:ext cx="5976664" cy="707886"/>
          </a:xfrm>
          <a:prstGeom prst="rect">
            <a:avLst/>
          </a:prstGeom>
          <a:noFill/>
        </p:spPr>
        <p:txBody>
          <a:bodyPr wrap="square" rtlCol="0">
            <a:spAutoFit/>
          </a:bodyPr>
          <a:lstStyle/>
          <a:p>
            <a:r>
              <a:rPr lang="en-GB" sz="2000" b="1" dirty="0"/>
              <a:t>PROCEDURE FOR EVALUATION OF HIV RAPID TEST KITS –NICD PROCEDURE- TEST PHASE</a:t>
            </a:r>
            <a:endParaRPr lang="en-GB" sz="2000" dirty="0"/>
          </a:p>
        </p:txBody>
      </p:sp>
      <p:graphicFrame>
        <p:nvGraphicFramePr>
          <p:cNvPr id="3" name="Diagram 2"/>
          <p:cNvGraphicFramePr/>
          <p:nvPr>
            <p:extLst>
              <p:ext uri="{D42A27DB-BD31-4B8C-83A1-F6EECF244321}">
                <p14:modId xmlns:p14="http://schemas.microsoft.com/office/powerpoint/2010/main" val="3371577203"/>
              </p:ext>
            </p:extLst>
          </p:nvPr>
        </p:nvGraphicFramePr>
        <p:xfrm>
          <a:off x="107504" y="980728"/>
          <a:ext cx="8822214" cy="57606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99201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5</a:t>
            </a:fld>
            <a:endParaRPr lang="en-US" sz="1050" dirty="0">
              <a:solidFill>
                <a:schemeClr val="tx1"/>
              </a:solidFill>
              <a:latin typeface="Arial" pitchFamily="34" charset="0"/>
              <a:cs typeface="Arial" pitchFamily="34" charset="0"/>
            </a:endParaRPr>
          </a:p>
        </p:txBody>
      </p:sp>
      <p:pic>
        <p:nvPicPr>
          <p:cNvPr id="6" name="Picture 5"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699793" y="116632"/>
            <a:ext cx="5976664" cy="1015663"/>
          </a:xfrm>
          <a:prstGeom prst="rect">
            <a:avLst/>
          </a:prstGeom>
          <a:noFill/>
        </p:spPr>
        <p:txBody>
          <a:bodyPr wrap="square" rtlCol="0">
            <a:spAutoFit/>
          </a:bodyPr>
          <a:lstStyle/>
          <a:p>
            <a:r>
              <a:rPr lang="en-GB" sz="2000" b="1" dirty="0"/>
              <a:t>PROCEDURE FOR EVALUATION OF </a:t>
            </a:r>
            <a:r>
              <a:rPr lang="en-GB" sz="2000" b="1" dirty="0" smtClean="0"/>
              <a:t>SYPHILIS AND DUAL HIV/SYPHILIS </a:t>
            </a:r>
            <a:r>
              <a:rPr lang="en-GB" sz="2000" b="1" dirty="0"/>
              <a:t>RAPID TEST KITS –NICD PROCEDURE- TEST PHASE</a:t>
            </a:r>
            <a:endParaRPr lang="en-GB" sz="2000" dirty="0"/>
          </a:p>
        </p:txBody>
      </p:sp>
      <p:graphicFrame>
        <p:nvGraphicFramePr>
          <p:cNvPr id="3" name="Diagram 2"/>
          <p:cNvGraphicFramePr/>
          <p:nvPr>
            <p:extLst>
              <p:ext uri="{D42A27DB-BD31-4B8C-83A1-F6EECF244321}">
                <p14:modId xmlns:p14="http://schemas.microsoft.com/office/powerpoint/2010/main" val="1718821184"/>
              </p:ext>
            </p:extLst>
          </p:nvPr>
        </p:nvGraphicFramePr>
        <p:xfrm>
          <a:off x="107504" y="1132294"/>
          <a:ext cx="8822214" cy="56090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50955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85720" y="1192057"/>
            <a:ext cx="8572560" cy="2893100"/>
          </a:xfrm>
          <a:prstGeom prst="rect">
            <a:avLst/>
          </a:prstGeom>
        </p:spPr>
        <p:txBody>
          <a:bodyPr wrap="square">
            <a:spAutoFit/>
          </a:bodyPr>
          <a:lstStyle/>
          <a:p>
            <a:r>
              <a:rPr lang="en-GB" sz="2000" b="1" dirty="0">
                <a:latin typeface="Arial" panose="020B0604020202020204" pitchFamily="34" charset="0"/>
                <a:cs typeface="Arial" panose="020B0604020202020204" pitchFamily="34" charset="0"/>
              </a:rPr>
              <a:t>Reportable changes to selected devices</a:t>
            </a:r>
            <a:r>
              <a:rPr lang="en-GB" sz="2000"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The manufacturer must regard ALL planned substantial changes and certain administrative changes as reportable. </a:t>
            </a:r>
          </a:p>
          <a:p>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 The reportable changes include the following:</a:t>
            </a:r>
          </a:p>
          <a:p>
            <a:pPr lvl="0"/>
            <a:r>
              <a:rPr lang="en-ZA"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Changes to the prequalified product or its manufacture</a:t>
            </a:r>
          </a:p>
          <a:p>
            <a:pPr lvl="0"/>
            <a:r>
              <a:rPr lang="en-GB" dirty="0">
                <a:latin typeface="Arial" panose="020B0604020202020204" pitchFamily="34" charset="0"/>
                <a:cs typeface="Arial" panose="020B0604020202020204" pitchFamily="34" charset="0"/>
              </a:rPr>
              <a:t>	Changes in the Quality Management System (QMS) that </a:t>
            </a:r>
            <a:r>
              <a:rPr lang="en-GB" dirty="0" smtClean="0">
                <a:latin typeface="Arial" panose="020B0604020202020204" pitchFamily="34" charset="0"/>
                <a:cs typeface="Arial" panose="020B0604020202020204" pitchFamily="34" charset="0"/>
              </a:rPr>
              <a:t>the product </a:t>
            </a:r>
            <a:r>
              <a:rPr lang="en-GB" dirty="0">
                <a:latin typeface="Arial" panose="020B0604020202020204" pitchFamily="34" charset="0"/>
                <a:cs typeface="Arial" panose="020B0604020202020204" pitchFamily="34" charset="0"/>
              </a:rPr>
              <a:t>was designed and manufactured under; and/or</a:t>
            </a:r>
            <a:endParaRPr lang="en-ZA"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	Other reportable administrative changes</a:t>
            </a:r>
            <a:endParaRPr lang="en-ZA" dirty="0">
              <a:latin typeface="Arial" panose="020B0604020202020204" pitchFamily="34" charset="0"/>
              <a:cs typeface="Arial" panose="020B0604020202020204"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6</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3347864" y="188640"/>
            <a:ext cx="4360489" cy="800219"/>
          </a:xfrm>
          <a:prstGeom prst="rect">
            <a:avLst/>
          </a:prstGeom>
          <a:noFill/>
        </p:spPr>
        <p:txBody>
          <a:bodyPr wrap="none" rtlCol="0">
            <a:spAutoFit/>
          </a:bodyPr>
          <a:lstStyle/>
          <a:p>
            <a:r>
              <a:rPr lang="en-US" sz="2800" b="1" dirty="0">
                <a:latin typeface="Arial" pitchFamily="34" charset="0"/>
                <a:cs typeface="Arial" pitchFamily="34" charset="0"/>
              </a:rPr>
              <a:t>Requirements for tender</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23528" y="1052736"/>
            <a:ext cx="8572560" cy="4678204"/>
          </a:xfrm>
          <a:prstGeom prst="rect">
            <a:avLst/>
          </a:prstGeom>
        </p:spPr>
        <p:txBody>
          <a:bodyPr wrap="square">
            <a:spAutoFit/>
          </a:bodyPr>
          <a:lstStyle/>
          <a:p>
            <a:r>
              <a:rPr lang="en-GB" sz="2000" b="1" dirty="0">
                <a:latin typeface="Arial" panose="020B0604020202020204" pitchFamily="34" charset="0"/>
                <a:cs typeface="Arial" panose="020B0604020202020204" pitchFamily="34" charset="0"/>
              </a:rPr>
              <a:t>Reportable changes to selected </a:t>
            </a:r>
            <a:r>
              <a:rPr lang="en-GB" sz="2000" b="1" dirty="0" smtClean="0">
                <a:latin typeface="Arial" panose="020B0604020202020204" pitchFamily="34" charset="0"/>
                <a:cs typeface="Arial" panose="020B0604020202020204" pitchFamily="34" charset="0"/>
              </a:rPr>
              <a:t>devices</a:t>
            </a:r>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pPr>
              <a:buFont typeface="Wingdings" pitchFamily="2" charset="2"/>
              <a:buChar char="Ø"/>
            </a:pPr>
            <a:r>
              <a:rPr lang="en-GB" dirty="0" smtClean="0">
                <a:latin typeface="Arial" panose="020B0604020202020204" pitchFamily="34" charset="0"/>
                <a:cs typeface="Arial" panose="020B0604020202020204" pitchFamily="34" charset="0"/>
              </a:rPr>
              <a:t> The </a:t>
            </a:r>
            <a:r>
              <a:rPr lang="en-GB" dirty="0">
                <a:latin typeface="Arial" panose="020B0604020202020204" pitchFamily="34" charset="0"/>
                <a:cs typeface="Arial" panose="020B0604020202020204" pitchFamily="34" charset="0"/>
              </a:rPr>
              <a:t>reportable changes guidance document can be reviewed on the </a:t>
            </a:r>
            <a:r>
              <a:rPr lang="en-GB" dirty="0" smtClean="0">
                <a:latin typeface="Arial" panose="020B0604020202020204" pitchFamily="34" charset="0"/>
                <a:cs typeface="Arial" panose="020B0604020202020204" pitchFamily="34" charset="0"/>
              </a:rPr>
              <a:t>WHO </a:t>
            </a:r>
            <a:r>
              <a:rPr lang="en-GB" dirty="0">
                <a:latin typeface="Arial" panose="020B0604020202020204" pitchFamily="34" charset="0"/>
                <a:cs typeface="Arial" panose="020B0604020202020204" pitchFamily="34" charset="0"/>
              </a:rPr>
              <a:t>website (https://extranet.who.int/prequal/vitro-diagnostics/changes-prequalified-ivds/) and the required form is to be completed and submitted to the WHO and the Department of Health and Treasury. </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smtClean="0">
                <a:latin typeface="Arial" panose="020B0604020202020204" pitchFamily="34" charset="0"/>
                <a:cs typeface="Arial" panose="020B0604020202020204" pitchFamily="34" charset="0"/>
              </a:rPr>
              <a:t> The supplier and manufacturer must acknowledge that they have read and understood the requirements as part of the conditions of acceptance of the contract.  </a:t>
            </a:r>
          </a:p>
          <a:p>
            <a:endParaRPr lang="en-GB" dirty="0">
              <a:solidFill>
                <a:schemeClr val="tx2">
                  <a:lumMod val="40000"/>
                  <a:lumOff val="60000"/>
                </a:schemeClr>
              </a:solidFill>
              <a:latin typeface="Arial" panose="020B0604020202020204" pitchFamily="34" charset="0"/>
              <a:cs typeface="Arial" panose="020B0604020202020204" pitchFamily="34" charset="0"/>
            </a:endParaRPr>
          </a:p>
          <a:p>
            <a:pPr>
              <a:buFont typeface="Wingdings" pitchFamily="2" charset="2"/>
              <a:buChar char="Ø"/>
            </a:pPr>
            <a:r>
              <a:rPr lang="en-GB" dirty="0" smtClean="0">
                <a:latin typeface="Arial" panose="020B0604020202020204" pitchFamily="34" charset="0"/>
                <a:cs typeface="Arial" panose="020B0604020202020204" pitchFamily="34" charset="0"/>
              </a:rPr>
              <a:t> Reportable </a:t>
            </a:r>
            <a:r>
              <a:rPr lang="en-GB" dirty="0">
                <a:latin typeface="Arial" panose="020B0604020202020204" pitchFamily="34" charset="0"/>
                <a:cs typeface="Arial" panose="020B0604020202020204" pitchFamily="34" charset="0"/>
              </a:rPr>
              <a:t>changes are mandatory for the selected devices</a:t>
            </a:r>
            <a:r>
              <a:rPr lang="en-GB" dirty="0" smtClean="0">
                <a:latin typeface="Arial" panose="020B0604020202020204" pitchFamily="34" charset="0"/>
                <a:cs typeface="Arial" panose="020B0604020202020204" pitchFamily="34" charset="0"/>
              </a:rPr>
              <a:t>.</a:t>
            </a:r>
          </a:p>
          <a:p>
            <a:endParaRPr lang="en-GB" dirty="0">
              <a:solidFill>
                <a:schemeClr val="tx2">
                  <a:lumMod val="40000"/>
                  <a:lumOff val="60000"/>
                </a:schemeClr>
              </a:solidFill>
              <a:latin typeface="Arial" panose="020B0604020202020204" pitchFamily="34" charset="0"/>
              <a:cs typeface="Arial" panose="020B0604020202020204" pitchFamily="34" charset="0"/>
            </a:endParaRPr>
          </a:p>
          <a:p>
            <a:pPr>
              <a:buFont typeface="Wingdings" pitchFamily="2" charset="2"/>
              <a:buChar char="Ø"/>
            </a:pPr>
            <a:r>
              <a:rPr lang="en-GB" dirty="0" smtClean="0">
                <a:latin typeface="Arial" panose="020B0604020202020204" pitchFamily="34" charset="0"/>
                <a:cs typeface="Arial" panose="020B0604020202020204" pitchFamily="34" charset="0"/>
              </a:rPr>
              <a:t> Failure </a:t>
            </a:r>
            <a:r>
              <a:rPr lang="en-GB" dirty="0">
                <a:latin typeface="Arial" panose="020B0604020202020204" pitchFamily="34" charset="0"/>
                <a:cs typeface="Arial" panose="020B0604020202020204" pitchFamily="34" charset="0"/>
              </a:rPr>
              <a:t>to adhere to the requirement may result in the termination of the contract.</a:t>
            </a:r>
            <a:endParaRPr lang="en-ZA"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endParaRPr lang="en-ZA" sz="2000" dirty="0">
              <a:latin typeface="Arial" pitchFamily="34" charset="0"/>
              <a:cs typeface="Arial"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7</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3347864" y="188640"/>
            <a:ext cx="4360489" cy="800219"/>
          </a:xfrm>
          <a:prstGeom prst="rect">
            <a:avLst/>
          </a:prstGeom>
          <a:noFill/>
        </p:spPr>
        <p:txBody>
          <a:bodyPr wrap="none" rtlCol="0">
            <a:spAutoFit/>
          </a:bodyPr>
          <a:lstStyle/>
          <a:p>
            <a:r>
              <a:rPr lang="en-US" sz="2800" b="1" dirty="0">
                <a:latin typeface="Arial" pitchFamily="34" charset="0"/>
                <a:cs typeface="Arial" pitchFamily="34" charset="0"/>
              </a:rPr>
              <a:t>Requirements for tender</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85720" y="944752"/>
            <a:ext cx="8572560" cy="6740307"/>
          </a:xfrm>
          <a:prstGeom prst="rect">
            <a:avLst/>
          </a:prstGeom>
        </p:spPr>
        <p:txBody>
          <a:bodyPr wrap="square">
            <a:spAutoFit/>
          </a:bodyPr>
          <a:lstStyle/>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Cost per evaluation: </a:t>
            </a:r>
            <a:endParaRPr lang="en-GB" dirty="0" smtClean="0">
              <a:latin typeface="Arial" panose="020B0604020202020204" pitchFamily="34" charset="0"/>
              <a:cs typeface="Arial" panose="020B0604020202020204" pitchFamily="34" charset="0"/>
            </a:endParaRPr>
          </a:p>
          <a:p>
            <a:pPr marL="342900" indent="-34290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R16 500 for HIV Professional kits</a:t>
            </a:r>
          </a:p>
          <a:p>
            <a:pPr marL="342900" indent="-34290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R14 850 for HIV Self Test kits</a:t>
            </a:r>
          </a:p>
          <a:p>
            <a:pPr marL="342900" indent="-34290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R6 490 for Syphilis kits</a:t>
            </a:r>
          </a:p>
          <a:p>
            <a:pPr marL="342900" indent="-342900">
              <a:spcBef>
                <a:spcPct val="20000"/>
              </a:spcBef>
              <a:buFont typeface="Arial" panose="020B0604020202020204" pitchFamily="34" charset="0"/>
              <a:buChar char="•"/>
              <a:defRPr/>
            </a:pPr>
            <a:r>
              <a:rPr lang="en-GB" dirty="0" smtClean="0">
                <a:latin typeface="Arial" panose="020B0604020202020204" pitchFamily="34" charset="0"/>
                <a:cs typeface="Arial" panose="020B0604020202020204" pitchFamily="34" charset="0"/>
              </a:rPr>
              <a:t>R21 340 for Dual HIV/Syphilis kits</a:t>
            </a: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The payment for the evaluation must be made prior to testing</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All applicants must ensure that they have an NICD account</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If not, </a:t>
            </a:r>
            <a:r>
              <a:rPr lang="en-GB" dirty="0" smtClean="0">
                <a:latin typeface="Arial" panose="020B0604020202020204" pitchFamily="34" charset="0"/>
                <a:cs typeface="Arial" panose="020B0604020202020204" pitchFamily="34" charset="0"/>
              </a:rPr>
              <a:t>request for a </a:t>
            </a:r>
            <a:r>
              <a:rPr lang="en-GB" dirty="0">
                <a:latin typeface="Arial" panose="020B0604020202020204" pitchFamily="34" charset="0"/>
                <a:cs typeface="Arial" panose="020B0604020202020204" pitchFamily="34" charset="0"/>
              </a:rPr>
              <a:t>credit application </a:t>
            </a:r>
            <a:r>
              <a:rPr lang="en-GB" dirty="0" smtClean="0">
                <a:latin typeface="Arial" panose="020B0604020202020204" pitchFamily="34" charset="0"/>
                <a:cs typeface="Arial" panose="020B0604020202020204" pitchFamily="34" charset="0"/>
              </a:rPr>
              <a:t>form from the NICD</a:t>
            </a: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It takes approximately two weeks to generate a new account number, this period could be extended</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Please send all new applications for an account to NICD and NOT to NHLS</a:t>
            </a: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Email to </a:t>
            </a:r>
            <a:r>
              <a:rPr lang="en-GB" dirty="0">
                <a:latin typeface="Arial" panose="020B0604020202020204" pitchFamily="34" charset="0"/>
                <a:cs typeface="Arial" panose="020B0604020202020204" pitchFamily="34" charset="0"/>
                <a:hlinkClick r:id="rId3"/>
              </a:rPr>
              <a:t>beverleys@nicd.ac.za</a:t>
            </a:r>
            <a:r>
              <a:rPr lang="en-GB" dirty="0">
                <a:latin typeface="Arial" panose="020B0604020202020204" pitchFamily="34" charset="0"/>
                <a:cs typeface="Arial" panose="020B0604020202020204" pitchFamily="34" charset="0"/>
              </a:rPr>
              <a:t> and </a:t>
            </a:r>
            <a:r>
              <a:rPr lang="en-GB" dirty="0">
                <a:latin typeface="Arial" panose="020B0604020202020204" pitchFamily="34" charset="0"/>
                <a:cs typeface="Arial" panose="020B0604020202020204" pitchFamily="34" charset="0"/>
                <a:hlinkClick r:id="rId4"/>
              </a:rPr>
              <a:t>zinhleb@nicd.ac.za</a:t>
            </a: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Send proof of payment to </a:t>
            </a:r>
            <a:r>
              <a:rPr lang="en-GB" dirty="0">
                <a:latin typeface="Arial" panose="020B0604020202020204" pitchFamily="34" charset="0"/>
                <a:cs typeface="Arial" panose="020B0604020202020204" pitchFamily="34" charset="0"/>
                <a:hlinkClick r:id="rId3"/>
              </a:rPr>
              <a:t>beverleys@nicd.ac.za</a:t>
            </a:r>
            <a:r>
              <a:rPr lang="en-GB" dirty="0">
                <a:latin typeface="Arial" panose="020B0604020202020204" pitchFamily="34" charset="0"/>
                <a:cs typeface="Arial" panose="020B0604020202020204" pitchFamily="34" charset="0"/>
              </a:rPr>
              <a:t> and </a:t>
            </a:r>
            <a:r>
              <a:rPr lang="en-GB" dirty="0">
                <a:latin typeface="Arial" panose="020B0604020202020204" pitchFamily="34" charset="0"/>
                <a:cs typeface="Arial" panose="020B0604020202020204" pitchFamily="34" charset="0"/>
                <a:hlinkClick r:id="rId4"/>
              </a:rPr>
              <a:t>zinhleb@nicd.ac.za</a:t>
            </a:r>
            <a:endParaRPr lang="en-GB" dirty="0">
              <a:latin typeface="Arial" panose="020B0604020202020204" pitchFamily="34" charset="0"/>
              <a:cs typeface="Arial" panose="020B0604020202020204" pitchFamily="34" charset="0"/>
            </a:endParaRPr>
          </a:p>
          <a:p>
            <a:pPr marL="457200" indent="-457200">
              <a:spcBef>
                <a:spcPct val="20000"/>
              </a:spcBef>
              <a:buFont typeface="Wingdings" pitchFamily="2" charset="2"/>
              <a:buChar char="Ø"/>
              <a:defRPr/>
            </a:pPr>
            <a:r>
              <a:rPr lang="en-GB" dirty="0">
                <a:latin typeface="Arial" panose="020B0604020202020204" pitchFamily="34" charset="0"/>
                <a:cs typeface="Arial" panose="020B0604020202020204" pitchFamily="34" charset="0"/>
              </a:rPr>
              <a:t>When proof of payment is received, testing will commence</a:t>
            </a:r>
          </a:p>
          <a:p>
            <a:pPr marL="457200" indent="-457200">
              <a:spcBef>
                <a:spcPct val="20000"/>
              </a:spcBef>
              <a:buFont typeface="Wingdings" pitchFamily="2" charset="2"/>
              <a:buChar char="Ø"/>
              <a:defRPr/>
            </a:pPr>
            <a:endParaRPr lang="en-GB" sz="2400" dirty="0"/>
          </a:p>
          <a:p>
            <a:pPr marL="457200" indent="-457200">
              <a:spcBef>
                <a:spcPct val="20000"/>
              </a:spcBef>
              <a:buFont typeface="Wingdings" pitchFamily="2" charset="2"/>
              <a:buChar char="Ø"/>
              <a:defRPr/>
            </a:pPr>
            <a:endParaRPr lang="en-GB" sz="2400" dirty="0"/>
          </a:p>
          <a:p>
            <a:pPr>
              <a:spcBef>
                <a:spcPct val="20000"/>
              </a:spcBef>
              <a:defRPr/>
            </a:pPr>
            <a:endParaRPr lang="en-GB" sz="2400" dirty="0"/>
          </a:p>
          <a:p>
            <a:pPr marL="457200" indent="-457200">
              <a:spcBef>
                <a:spcPct val="20000"/>
              </a:spcBef>
              <a:buFont typeface="Wingdings" pitchFamily="2" charset="2"/>
              <a:buChar char="Ø"/>
              <a:defRPr/>
            </a:pPr>
            <a:endParaRPr lang="en-GB" sz="2400" dirty="0"/>
          </a:p>
          <a:p>
            <a:pPr marL="457200" indent="-457200">
              <a:spcBef>
                <a:spcPct val="20000"/>
              </a:spcBef>
              <a:defRPr/>
            </a:pPr>
            <a:endParaRPr lang="en-ZA" dirty="0"/>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8</a:t>
            </a:fld>
            <a:endParaRPr lang="en-US" sz="1050" dirty="0">
              <a:solidFill>
                <a:schemeClr val="tx1"/>
              </a:solidFill>
              <a:latin typeface="Arial" pitchFamily="34" charset="0"/>
              <a:cs typeface="Arial" pitchFamily="34" charset="0"/>
            </a:endParaRPr>
          </a:p>
        </p:txBody>
      </p:sp>
      <p:pic>
        <p:nvPicPr>
          <p:cNvPr id="7" name="Picture 6" descr="NICD 2013.jpg"/>
          <p:cNvPicPr>
            <a:picLocks noChangeAspect="1"/>
          </p:cNvPicPr>
          <p:nvPr/>
        </p:nvPicPr>
        <p:blipFill>
          <a:blip r:embed="rId5" cstate="print"/>
          <a:stretch>
            <a:fillRect/>
          </a:stretch>
        </p:blipFill>
        <p:spPr>
          <a:xfrm>
            <a:off x="233872" y="134752"/>
            <a:ext cx="2430000" cy="810000"/>
          </a:xfrm>
          <a:prstGeom prst="rect">
            <a:avLst/>
          </a:prstGeom>
        </p:spPr>
      </p:pic>
      <p:sp>
        <p:nvSpPr>
          <p:cNvPr id="2" name="TextBox 1"/>
          <p:cNvSpPr txBox="1"/>
          <p:nvPr/>
        </p:nvSpPr>
        <p:spPr>
          <a:xfrm>
            <a:off x="3347864" y="188640"/>
            <a:ext cx="5578771" cy="800219"/>
          </a:xfrm>
          <a:prstGeom prst="rect">
            <a:avLst/>
          </a:prstGeom>
          <a:noFill/>
        </p:spPr>
        <p:txBody>
          <a:bodyPr wrap="none" rtlCol="0">
            <a:spAutoFit/>
          </a:bodyPr>
          <a:lstStyle/>
          <a:p>
            <a:r>
              <a:rPr lang="en-US" sz="2800" b="1" dirty="0">
                <a:latin typeface="Arial" pitchFamily="34" charset="0"/>
                <a:cs typeface="Arial" pitchFamily="34" charset="0"/>
              </a:rPr>
              <a:t>Requirements for tender cont…</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214282" y="6570684"/>
            <a:ext cx="8715436" cy="1588"/>
          </a:xfrm>
          <a:prstGeom prst="line">
            <a:avLst/>
          </a:prstGeom>
          <a:ln w="28575">
            <a:solidFill>
              <a:srgbClr val="A6CE36"/>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820" y="1268760"/>
            <a:ext cx="9036496" cy="400110"/>
          </a:xfrm>
          <a:prstGeom prst="rect">
            <a:avLst/>
          </a:prstGeom>
        </p:spPr>
        <p:txBody>
          <a:bodyPr wrap="square">
            <a:spAutoFit/>
          </a:bodyPr>
          <a:lstStyle/>
          <a:p>
            <a:pPr lvl="0">
              <a:spcBef>
                <a:spcPct val="20000"/>
              </a:spcBef>
              <a:defRPr/>
            </a:pPr>
            <a:r>
              <a:rPr lang="en-ZA" sz="2000" dirty="0">
                <a:latin typeface="Arial" pitchFamily="34" charset="0"/>
                <a:cs typeface="Arial" pitchFamily="34" charset="0"/>
              </a:rPr>
              <a:t> </a:t>
            </a:r>
            <a:endParaRPr lang="en-US" b="1" dirty="0">
              <a:latin typeface="Arial" pitchFamily="34" charset="0"/>
              <a:cs typeface="Arial" pitchFamily="34" charset="0"/>
            </a:endParaRPr>
          </a:p>
        </p:txBody>
      </p:sp>
      <p:sp>
        <p:nvSpPr>
          <p:cNvPr id="18" name="Slide Number Placeholder 17"/>
          <p:cNvSpPr>
            <a:spLocks noGrp="1"/>
          </p:cNvSpPr>
          <p:nvPr>
            <p:ph type="sldNum" sz="quarter" idx="12"/>
          </p:nvPr>
        </p:nvSpPr>
        <p:spPr>
          <a:xfrm>
            <a:off x="6796118" y="6286520"/>
            <a:ext cx="2133600" cy="365125"/>
          </a:xfrm>
        </p:spPr>
        <p:txBody>
          <a:bodyPr/>
          <a:lstStyle/>
          <a:p>
            <a:fld id="{C82FD607-D2C7-41D7-BCF8-83CDC46CF7F3}" type="slidenum">
              <a:rPr lang="en-US" sz="1050" smtClean="0">
                <a:solidFill>
                  <a:schemeClr val="tx1"/>
                </a:solidFill>
                <a:latin typeface="Arial" pitchFamily="34" charset="0"/>
                <a:cs typeface="Arial" pitchFamily="34" charset="0"/>
              </a:rPr>
              <a:pPr/>
              <a:t>9</a:t>
            </a:fld>
            <a:endParaRPr lang="en-US" sz="1050" dirty="0">
              <a:solidFill>
                <a:schemeClr val="tx1"/>
              </a:solidFill>
              <a:latin typeface="Arial" pitchFamily="34" charset="0"/>
              <a:cs typeface="Arial" pitchFamily="34" charset="0"/>
            </a:endParaRPr>
          </a:p>
        </p:txBody>
      </p:sp>
      <p:pic>
        <p:nvPicPr>
          <p:cNvPr id="6" name="Picture 5" descr="NICD 2013.jpg"/>
          <p:cNvPicPr>
            <a:picLocks noChangeAspect="1"/>
          </p:cNvPicPr>
          <p:nvPr/>
        </p:nvPicPr>
        <p:blipFill>
          <a:blip r:embed="rId3" cstate="print"/>
          <a:stretch>
            <a:fillRect/>
          </a:stretch>
        </p:blipFill>
        <p:spPr>
          <a:xfrm>
            <a:off x="233872" y="134752"/>
            <a:ext cx="2430000" cy="810000"/>
          </a:xfrm>
          <a:prstGeom prst="rect">
            <a:avLst/>
          </a:prstGeom>
        </p:spPr>
      </p:pic>
      <p:sp>
        <p:nvSpPr>
          <p:cNvPr id="2" name="TextBox 1"/>
          <p:cNvSpPr txBox="1"/>
          <p:nvPr/>
        </p:nvSpPr>
        <p:spPr>
          <a:xfrm>
            <a:off x="2627784" y="260648"/>
            <a:ext cx="5699189" cy="984885"/>
          </a:xfrm>
          <a:prstGeom prst="rect">
            <a:avLst/>
          </a:prstGeom>
          <a:noFill/>
        </p:spPr>
        <p:txBody>
          <a:bodyPr wrap="none" rtlCol="0">
            <a:spAutoFit/>
          </a:bodyPr>
          <a:lstStyle/>
          <a:p>
            <a:r>
              <a:rPr lang="en-GB" sz="2000" b="1" dirty="0"/>
              <a:t>PROCEDURE FOR EVALUATION OF </a:t>
            </a:r>
            <a:r>
              <a:rPr lang="en-GB" sz="2000" b="1" dirty="0" smtClean="0"/>
              <a:t>RAPID </a:t>
            </a:r>
            <a:r>
              <a:rPr lang="en-GB" sz="2000" b="1" dirty="0"/>
              <a:t>TEST KITS</a:t>
            </a:r>
          </a:p>
          <a:p>
            <a:r>
              <a:rPr lang="en-GB" sz="2000" b="1" dirty="0"/>
              <a:t> – POST TEST PHASE</a:t>
            </a:r>
            <a:endParaRPr lang="en-ZA" sz="2000" dirty="0"/>
          </a:p>
          <a:p>
            <a:endParaRPr lang="en-GB" dirty="0"/>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2980778709"/>
              </p:ext>
            </p:extLst>
          </p:nvPr>
        </p:nvGraphicFramePr>
        <p:xfrm>
          <a:off x="611560" y="980728"/>
          <a:ext cx="6982080" cy="53024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1340</TotalTime>
  <Words>1899</Words>
  <Application>Microsoft Office PowerPoint</Application>
  <PresentationFormat>On-screen Show (4:3)</PresentationFormat>
  <Paragraphs>226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Boksburg Library (Boksburg)</dc:creator>
  <cp:lastModifiedBy>Zinhle Brukwe</cp:lastModifiedBy>
  <cp:revision>259</cp:revision>
  <dcterms:created xsi:type="dcterms:W3CDTF">2013-10-15T07:09:10Z</dcterms:created>
  <dcterms:modified xsi:type="dcterms:W3CDTF">2024-04-03T10:32:54Z</dcterms:modified>
</cp:coreProperties>
</file>